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3.xml" ContentType="application/vnd.openxmlformats-officedocument.theme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7" r:id="rId2"/>
    <p:sldMasterId id="2147483720" r:id="rId3"/>
    <p:sldMasterId id="2147483732" r:id="rId4"/>
  </p:sldMasterIdLst>
  <p:notesMasterIdLst>
    <p:notesMasterId r:id="rId30"/>
  </p:notesMasterIdLst>
  <p:sldIdLst>
    <p:sldId id="271" r:id="rId5"/>
    <p:sldId id="264" r:id="rId6"/>
    <p:sldId id="262" r:id="rId7"/>
    <p:sldId id="325" r:id="rId8"/>
    <p:sldId id="308" r:id="rId9"/>
    <p:sldId id="333" r:id="rId10"/>
    <p:sldId id="259" r:id="rId11"/>
    <p:sldId id="414" r:id="rId12"/>
    <p:sldId id="297" r:id="rId13"/>
    <p:sldId id="328" r:id="rId14"/>
    <p:sldId id="329" r:id="rId15"/>
    <p:sldId id="287" r:id="rId16"/>
    <p:sldId id="318" r:id="rId17"/>
    <p:sldId id="291" r:id="rId18"/>
    <p:sldId id="319" r:id="rId19"/>
    <p:sldId id="330" r:id="rId20"/>
    <p:sldId id="332" r:id="rId21"/>
    <p:sldId id="331" r:id="rId22"/>
    <p:sldId id="299" r:id="rId23"/>
    <p:sldId id="268" r:id="rId24"/>
    <p:sldId id="321" r:id="rId25"/>
    <p:sldId id="322" r:id="rId26"/>
    <p:sldId id="323" r:id="rId27"/>
    <p:sldId id="324" r:id="rId28"/>
    <p:sldId id="307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48"/>
      </p:cViewPr>
      <p:guideLst/>
    </p:cSldViewPr>
  </p:slideViewPr>
  <p:notesTextViewPr>
    <p:cViewPr>
      <p:scale>
        <a:sx n="1" d="1"/>
        <a:sy n="1" d="1"/>
      </p:scale>
      <p:origin x="0" y="-56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D3D7E-23B0-48BB-A736-A31659C52136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2BA36-FAC2-4ABB-BE6B-A761855EA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57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22BA36-FAC2-4ABB-BE6B-A761855EA4C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429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22BA36-FAC2-4ABB-BE6B-A761855EA4C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477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Hương Thảo – </a:t>
            </a:r>
            <a:r>
              <a:rPr lang="en-US" dirty="0" err="1"/>
              <a:t>Zalo</a:t>
            </a:r>
            <a:r>
              <a:rPr lang="en-US"/>
              <a:t> 0972115126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22BA36-FAC2-4ABB-BE6B-A761855EA4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172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22BA36-FAC2-4ABB-BE6B-A761855EA4C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915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6674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22BA36-FAC2-4ABB-BE6B-A761855EA4C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929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2972553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22BA36-FAC2-4ABB-BE6B-A761855EA4C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160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144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175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5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7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9027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025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7483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7938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37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077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53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1432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8375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5268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15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1251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8037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57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2692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5306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2577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953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316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5327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807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0870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1366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071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818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9475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8402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419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34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5415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9778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34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175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682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400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146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57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882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00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13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1446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97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016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989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05/09/2025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103971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05/09/2025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3286039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05/09/2025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7086163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05/09/2025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268952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05/09/2025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070774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05/09/2025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0780430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05/09/2025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87223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933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05/09/2025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225926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05/09/2025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3890157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05/09/2025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3395978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92B6E-AC57-4EC7-A4ED-45A8F494EAAC}" type="datetimeFigureOut">
              <a:rPr lang="vi-VN" smtClean="0"/>
              <a:t>05/09/2025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0359879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0" name="Google Shape;1590;p20"/>
          <p:cNvGrpSpPr/>
          <p:nvPr/>
        </p:nvGrpSpPr>
        <p:grpSpPr>
          <a:xfrm>
            <a:off x="4069489" y="-3808298"/>
            <a:ext cx="273619" cy="4984091"/>
            <a:chOff x="806403" y="1477939"/>
            <a:chExt cx="61436" cy="1119048"/>
          </a:xfrm>
        </p:grpSpPr>
        <p:sp>
          <p:nvSpPr>
            <p:cNvPr id="1591" name="Google Shape;1591;p20"/>
            <p:cNvSpPr/>
            <p:nvPr/>
          </p:nvSpPr>
          <p:spPr>
            <a:xfrm>
              <a:off x="836134" y="1477939"/>
              <a:ext cx="1975" cy="1084071"/>
            </a:xfrm>
            <a:custGeom>
              <a:avLst/>
              <a:gdLst/>
              <a:ahLst/>
              <a:cxnLst/>
              <a:rect l="l" t="t" r="r" b="b"/>
              <a:pathLst>
                <a:path w="70" h="38432" extrusionOk="0">
                  <a:moveTo>
                    <a:pt x="1" y="0"/>
                  </a:moveTo>
                  <a:lnTo>
                    <a:pt x="1" y="38431"/>
                  </a:lnTo>
                  <a:lnTo>
                    <a:pt x="69" y="38431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2" name="Google Shape;1592;p20"/>
            <p:cNvSpPr/>
            <p:nvPr/>
          </p:nvSpPr>
          <p:spPr>
            <a:xfrm>
              <a:off x="806403" y="2539979"/>
              <a:ext cx="61436" cy="57007"/>
            </a:xfrm>
            <a:custGeom>
              <a:avLst/>
              <a:gdLst/>
              <a:ahLst/>
              <a:cxnLst/>
              <a:rect l="l" t="t" r="r" b="b"/>
              <a:pathLst>
                <a:path w="2178" h="2021" extrusionOk="0">
                  <a:moveTo>
                    <a:pt x="1089" y="0"/>
                  </a:moveTo>
                  <a:cubicBezTo>
                    <a:pt x="1050" y="0"/>
                    <a:pt x="1012" y="22"/>
                    <a:pt x="992" y="64"/>
                  </a:cubicBezTo>
                  <a:lnTo>
                    <a:pt x="751" y="551"/>
                  </a:lnTo>
                  <a:cubicBezTo>
                    <a:pt x="735" y="585"/>
                    <a:pt x="706" y="608"/>
                    <a:pt x="666" y="614"/>
                  </a:cubicBezTo>
                  <a:lnTo>
                    <a:pt x="127" y="688"/>
                  </a:lnTo>
                  <a:cubicBezTo>
                    <a:pt x="42" y="701"/>
                    <a:pt x="1" y="815"/>
                    <a:pt x="70" y="878"/>
                  </a:cubicBezTo>
                  <a:lnTo>
                    <a:pt x="460" y="1256"/>
                  </a:lnTo>
                  <a:cubicBezTo>
                    <a:pt x="482" y="1284"/>
                    <a:pt x="494" y="1319"/>
                    <a:pt x="489" y="1353"/>
                  </a:cubicBezTo>
                  <a:lnTo>
                    <a:pt x="397" y="1890"/>
                  </a:lnTo>
                  <a:cubicBezTo>
                    <a:pt x="383" y="1962"/>
                    <a:pt x="439" y="2020"/>
                    <a:pt x="503" y="2020"/>
                  </a:cubicBezTo>
                  <a:cubicBezTo>
                    <a:pt x="521" y="2020"/>
                    <a:pt x="540" y="2016"/>
                    <a:pt x="557" y="2006"/>
                  </a:cubicBezTo>
                  <a:lnTo>
                    <a:pt x="1038" y="1753"/>
                  </a:lnTo>
                  <a:cubicBezTo>
                    <a:pt x="1055" y="1745"/>
                    <a:pt x="1073" y="1741"/>
                    <a:pt x="1090" y="1741"/>
                  </a:cubicBezTo>
                  <a:cubicBezTo>
                    <a:pt x="1107" y="1741"/>
                    <a:pt x="1124" y="1745"/>
                    <a:pt x="1141" y="1753"/>
                  </a:cubicBezTo>
                  <a:lnTo>
                    <a:pt x="1622" y="2006"/>
                  </a:lnTo>
                  <a:cubicBezTo>
                    <a:pt x="1640" y="2016"/>
                    <a:pt x="1658" y="2020"/>
                    <a:pt x="1675" y="2020"/>
                  </a:cubicBezTo>
                  <a:cubicBezTo>
                    <a:pt x="1739" y="2020"/>
                    <a:pt x="1796" y="1962"/>
                    <a:pt x="1782" y="1890"/>
                  </a:cubicBezTo>
                  <a:lnTo>
                    <a:pt x="1691" y="1353"/>
                  </a:lnTo>
                  <a:cubicBezTo>
                    <a:pt x="1684" y="1319"/>
                    <a:pt x="1696" y="1284"/>
                    <a:pt x="1725" y="1256"/>
                  </a:cubicBezTo>
                  <a:lnTo>
                    <a:pt x="2114" y="878"/>
                  </a:lnTo>
                  <a:cubicBezTo>
                    <a:pt x="2177" y="815"/>
                    <a:pt x="2143" y="701"/>
                    <a:pt x="2051" y="688"/>
                  </a:cubicBezTo>
                  <a:lnTo>
                    <a:pt x="1512" y="614"/>
                  </a:lnTo>
                  <a:cubicBezTo>
                    <a:pt x="1478" y="608"/>
                    <a:pt x="1444" y="585"/>
                    <a:pt x="1427" y="551"/>
                  </a:cubicBezTo>
                  <a:lnTo>
                    <a:pt x="1187" y="64"/>
                  </a:lnTo>
                  <a:cubicBezTo>
                    <a:pt x="1167" y="22"/>
                    <a:pt x="1128" y="0"/>
                    <a:pt x="1089" y="0"/>
                  </a:cubicBezTo>
                  <a:close/>
                </a:path>
              </a:pathLst>
            </a:custGeom>
            <a:solidFill>
              <a:srgbClr val="FFE8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93" name="Google Shape;1593;p20"/>
          <p:cNvGrpSpPr/>
          <p:nvPr/>
        </p:nvGrpSpPr>
        <p:grpSpPr>
          <a:xfrm>
            <a:off x="2332801" y="-4070599"/>
            <a:ext cx="885867" cy="5626949"/>
            <a:chOff x="1674094" y="1477939"/>
            <a:chExt cx="183151" cy="1163362"/>
          </a:xfrm>
        </p:grpSpPr>
        <p:sp>
          <p:nvSpPr>
            <p:cNvPr id="1594" name="Google Shape;1594;p20"/>
            <p:cNvSpPr/>
            <p:nvPr/>
          </p:nvSpPr>
          <p:spPr>
            <a:xfrm>
              <a:off x="1674094" y="2560204"/>
              <a:ext cx="183151" cy="81097"/>
            </a:xfrm>
            <a:custGeom>
              <a:avLst/>
              <a:gdLst/>
              <a:ahLst/>
              <a:cxnLst/>
              <a:rect l="l" t="t" r="r" b="b"/>
              <a:pathLst>
                <a:path w="6493" h="2875" extrusionOk="0">
                  <a:moveTo>
                    <a:pt x="3184" y="0"/>
                  </a:moveTo>
                  <a:cubicBezTo>
                    <a:pt x="2525" y="0"/>
                    <a:pt x="1982" y="470"/>
                    <a:pt x="1850" y="1088"/>
                  </a:cubicBezTo>
                  <a:cubicBezTo>
                    <a:pt x="1821" y="1083"/>
                    <a:pt x="1798" y="1083"/>
                    <a:pt x="1769" y="1083"/>
                  </a:cubicBezTo>
                  <a:cubicBezTo>
                    <a:pt x="1266" y="1083"/>
                    <a:pt x="854" y="1461"/>
                    <a:pt x="796" y="1947"/>
                  </a:cubicBezTo>
                  <a:cubicBezTo>
                    <a:pt x="350" y="1976"/>
                    <a:pt x="1" y="2347"/>
                    <a:pt x="1" y="2793"/>
                  </a:cubicBezTo>
                  <a:lnTo>
                    <a:pt x="1" y="2874"/>
                  </a:lnTo>
                  <a:lnTo>
                    <a:pt x="6493" y="2874"/>
                  </a:lnTo>
                  <a:lnTo>
                    <a:pt x="6493" y="2793"/>
                  </a:lnTo>
                  <a:cubicBezTo>
                    <a:pt x="6493" y="2347"/>
                    <a:pt x="6149" y="1981"/>
                    <a:pt x="5703" y="1947"/>
                  </a:cubicBezTo>
                  <a:cubicBezTo>
                    <a:pt x="5753" y="1832"/>
                    <a:pt x="5782" y="1712"/>
                    <a:pt x="5782" y="1580"/>
                  </a:cubicBezTo>
                  <a:cubicBezTo>
                    <a:pt x="5782" y="1070"/>
                    <a:pt x="5370" y="658"/>
                    <a:pt x="4860" y="658"/>
                  </a:cubicBezTo>
                  <a:cubicBezTo>
                    <a:pt x="4695" y="658"/>
                    <a:pt x="4546" y="698"/>
                    <a:pt x="4408" y="774"/>
                  </a:cubicBezTo>
                  <a:cubicBezTo>
                    <a:pt x="4191" y="320"/>
                    <a:pt x="3727" y="0"/>
                    <a:pt x="31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5" name="Google Shape;1595;p20"/>
            <p:cNvSpPr/>
            <p:nvPr/>
          </p:nvSpPr>
          <p:spPr>
            <a:xfrm>
              <a:off x="1764668" y="1477939"/>
              <a:ext cx="1975" cy="1090192"/>
            </a:xfrm>
            <a:custGeom>
              <a:avLst/>
              <a:gdLst/>
              <a:ahLst/>
              <a:cxnLst/>
              <a:rect l="l" t="t" r="r" b="b"/>
              <a:pathLst>
                <a:path w="70" h="38649" extrusionOk="0">
                  <a:moveTo>
                    <a:pt x="1" y="0"/>
                  </a:moveTo>
                  <a:lnTo>
                    <a:pt x="1" y="38648"/>
                  </a:lnTo>
                  <a:lnTo>
                    <a:pt x="69" y="3864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96" name="Google Shape;1596;p20"/>
          <p:cNvGrpSpPr/>
          <p:nvPr/>
        </p:nvGrpSpPr>
        <p:grpSpPr>
          <a:xfrm>
            <a:off x="7439368" y="-4129732"/>
            <a:ext cx="885867" cy="5626949"/>
            <a:chOff x="1674094" y="1477939"/>
            <a:chExt cx="183151" cy="1163362"/>
          </a:xfrm>
        </p:grpSpPr>
        <p:sp>
          <p:nvSpPr>
            <p:cNvPr id="1597" name="Google Shape;1597;p20"/>
            <p:cNvSpPr/>
            <p:nvPr/>
          </p:nvSpPr>
          <p:spPr>
            <a:xfrm>
              <a:off x="1674094" y="2560204"/>
              <a:ext cx="183151" cy="81097"/>
            </a:xfrm>
            <a:custGeom>
              <a:avLst/>
              <a:gdLst/>
              <a:ahLst/>
              <a:cxnLst/>
              <a:rect l="l" t="t" r="r" b="b"/>
              <a:pathLst>
                <a:path w="6493" h="2875" extrusionOk="0">
                  <a:moveTo>
                    <a:pt x="3184" y="0"/>
                  </a:moveTo>
                  <a:cubicBezTo>
                    <a:pt x="2525" y="0"/>
                    <a:pt x="1982" y="470"/>
                    <a:pt x="1850" y="1088"/>
                  </a:cubicBezTo>
                  <a:cubicBezTo>
                    <a:pt x="1821" y="1083"/>
                    <a:pt x="1798" y="1083"/>
                    <a:pt x="1769" y="1083"/>
                  </a:cubicBezTo>
                  <a:cubicBezTo>
                    <a:pt x="1266" y="1083"/>
                    <a:pt x="854" y="1461"/>
                    <a:pt x="796" y="1947"/>
                  </a:cubicBezTo>
                  <a:cubicBezTo>
                    <a:pt x="350" y="1976"/>
                    <a:pt x="1" y="2347"/>
                    <a:pt x="1" y="2793"/>
                  </a:cubicBezTo>
                  <a:lnTo>
                    <a:pt x="1" y="2874"/>
                  </a:lnTo>
                  <a:lnTo>
                    <a:pt x="6493" y="2874"/>
                  </a:lnTo>
                  <a:lnTo>
                    <a:pt x="6493" y="2793"/>
                  </a:lnTo>
                  <a:cubicBezTo>
                    <a:pt x="6493" y="2347"/>
                    <a:pt x="6149" y="1981"/>
                    <a:pt x="5703" y="1947"/>
                  </a:cubicBezTo>
                  <a:cubicBezTo>
                    <a:pt x="5753" y="1832"/>
                    <a:pt x="5782" y="1712"/>
                    <a:pt x="5782" y="1580"/>
                  </a:cubicBezTo>
                  <a:cubicBezTo>
                    <a:pt x="5782" y="1070"/>
                    <a:pt x="5370" y="658"/>
                    <a:pt x="4860" y="658"/>
                  </a:cubicBezTo>
                  <a:cubicBezTo>
                    <a:pt x="4695" y="658"/>
                    <a:pt x="4546" y="698"/>
                    <a:pt x="4408" y="774"/>
                  </a:cubicBezTo>
                  <a:cubicBezTo>
                    <a:pt x="4191" y="320"/>
                    <a:pt x="3727" y="0"/>
                    <a:pt x="31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8" name="Google Shape;1598;p20"/>
            <p:cNvSpPr/>
            <p:nvPr/>
          </p:nvSpPr>
          <p:spPr>
            <a:xfrm>
              <a:off x="1764668" y="1477939"/>
              <a:ext cx="1975" cy="1090192"/>
            </a:xfrm>
            <a:custGeom>
              <a:avLst/>
              <a:gdLst/>
              <a:ahLst/>
              <a:cxnLst/>
              <a:rect l="l" t="t" r="r" b="b"/>
              <a:pathLst>
                <a:path w="70" h="38649" extrusionOk="0">
                  <a:moveTo>
                    <a:pt x="1" y="0"/>
                  </a:moveTo>
                  <a:lnTo>
                    <a:pt x="1" y="38648"/>
                  </a:lnTo>
                  <a:lnTo>
                    <a:pt x="69" y="3864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99" name="Google Shape;1599;p20"/>
          <p:cNvGrpSpPr/>
          <p:nvPr/>
        </p:nvGrpSpPr>
        <p:grpSpPr>
          <a:xfrm rot="-3599983" flipH="1">
            <a:off x="10108325" y="-78294"/>
            <a:ext cx="1120009" cy="2421583"/>
            <a:chOff x="4773700" y="4444775"/>
            <a:chExt cx="332100" cy="718100"/>
          </a:xfrm>
        </p:grpSpPr>
        <p:sp>
          <p:nvSpPr>
            <p:cNvPr id="1600" name="Google Shape;1600;p20"/>
            <p:cNvSpPr/>
            <p:nvPr/>
          </p:nvSpPr>
          <p:spPr>
            <a:xfrm>
              <a:off x="4773700" y="5131650"/>
              <a:ext cx="332100" cy="31225"/>
            </a:xfrm>
            <a:custGeom>
              <a:avLst/>
              <a:gdLst/>
              <a:ahLst/>
              <a:cxnLst/>
              <a:rect l="l" t="t" r="r" b="b"/>
              <a:pathLst>
                <a:path w="13284" h="1249" extrusionOk="0">
                  <a:moveTo>
                    <a:pt x="618" y="1"/>
                  </a:moveTo>
                  <a:cubicBezTo>
                    <a:pt x="280" y="1"/>
                    <a:pt x="1" y="280"/>
                    <a:pt x="1" y="625"/>
                  </a:cubicBezTo>
                  <a:cubicBezTo>
                    <a:pt x="1" y="970"/>
                    <a:pt x="280" y="1249"/>
                    <a:pt x="618" y="1249"/>
                  </a:cubicBezTo>
                  <a:lnTo>
                    <a:pt x="12660" y="1249"/>
                  </a:lnTo>
                  <a:cubicBezTo>
                    <a:pt x="13005" y="1249"/>
                    <a:pt x="13284" y="970"/>
                    <a:pt x="13284" y="625"/>
                  </a:cubicBezTo>
                  <a:cubicBezTo>
                    <a:pt x="13284" y="280"/>
                    <a:pt x="13005" y="1"/>
                    <a:pt x="126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1" name="Google Shape;1601;p20"/>
            <p:cNvSpPr/>
            <p:nvPr/>
          </p:nvSpPr>
          <p:spPr>
            <a:xfrm>
              <a:off x="4987175" y="4600425"/>
              <a:ext cx="103025" cy="50050"/>
            </a:xfrm>
            <a:custGeom>
              <a:avLst/>
              <a:gdLst/>
              <a:ahLst/>
              <a:cxnLst/>
              <a:rect l="l" t="t" r="r" b="b"/>
              <a:pathLst>
                <a:path w="4121" h="2002" extrusionOk="0">
                  <a:moveTo>
                    <a:pt x="0" y="0"/>
                  </a:moveTo>
                  <a:lnTo>
                    <a:pt x="0" y="2001"/>
                  </a:lnTo>
                  <a:lnTo>
                    <a:pt x="4121" y="2001"/>
                  </a:lnTo>
                  <a:lnTo>
                    <a:pt x="2118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2" name="Google Shape;1602;p20"/>
            <p:cNvSpPr/>
            <p:nvPr/>
          </p:nvSpPr>
          <p:spPr>
            <a:xfrm>
              <a:off x="4987175" y="4444775"/>
              <a:ext cx="103025" cy="50075"/>
            </a:xfrm>
            <a:custGeom>
              <a:avLst/>
              <a:gdLst/>
              <a:ahLst/>
              <a:cxnLst/>
              <a:rect l="l" t="t" r="r" b="b"/>
              <a:pathLst>
                <a:path w="4121" h="2003" extrusionOk="0">
                  <a:moveTo>
                    <a:pt x="0" y="0"/>
                  </a:moveTo>
                  <a:lnTo>
                    <a:pt x="0" y="2003"/>
                  </a:lnTo>
                  <a:lnTo>
                    <a:pt x="2118" y="2003"/>
                  </a:lnTo>
                  <a:lnTo>
                    <a:pt x="4121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3" name="Google Shape;1603;p20"/>
            <p:cNvSpPr/>
            <p:nvPr/>
          </p:nvSpPr>
          <p:spPr>
            <a:xfrm>
              <a:off x="4931300" y="4974050"/>
              <a:ext cx="117975" cy="173225"/>
            </a:xfrm>
            <a:custGeom>
              <a:avLst/>
              <a:gdLst/>
              <a:ahLst/>
              <a:cxnLst/>
              <a:rect l="l" t="t" r="r" b="b"/>
              <a:pathLst>
                <a:path w="4719" h="6929" extrusionOk="0">
                  <a:moveTo>
                    <a:pt x="715" y="1"/>
                  </a:moveTo>
                  <a:lnTo>
                    <a:pt x="1" y="417"/>
                  </a:lnTo>
                  <a:lnTo>
                    <a:pt x="3756" y="6929"/>
                  </a:lnTo>
                  <a:lnTo>
                    <a:pt x="4718" y="6929"/>
                  </a:lnTo>
                  <a:lnTo>
                    <a:pt x="715" y="1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4" name="Google Shape;1604;p20"/>
            <p:cNvSpPr/>
            <p:nvPr/>
          </p:nvSpPr>
          <p:spPr>
            <a:xfrm>
              <a:off x="4830225" y="4974050"/>
              <a:ext cx="117975" cy="173225"/>
            </a:xfrm>
            <a:custGeom>
              <a:avLst/>
              <a:gdLst/>
              <a:ahLst/>
              <a:cxnLst/>
              <a:rect l="l" t="t" r="r" b="b"/>
              <a:pathLst>
                <a:path w="4719" h="6929" extrusionOk="0">
                  <a:moveTo>
                    <a:pt x="3998" y="1"/>
                  </a:moveTo>
                  <a:lnTo>
                    <a:pt x="1" y="6929"/>
                  </a:lnTo>
                  <a:lnTo>
                    <a:pt x="963" y="6929"/>
                  </a:lnTo>
                  <a:lnTo>
                    <a:pt x="4719" y="417"/>
                  </a:lnTo>
                  <a:lnTo>
                    <a:pt x="3998" y="1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5" name="Google Shape;1605;p20"/>
            <p:cNvSpPr/>
            <p:nvPr/>
          </p:nvSpPr>
          <p:spPr>
            <a:xfrm>
              <a:off x="4929350" y="4640075"/>
              <a:ext cx="20800" cy="69375"/>
            </a:xfrm>
            <a:custGeom>
              <a:avLst/>
              <a:gdLst/>
              <a:ahLst/>
              <a:cxnLst/>
              <a:rect l="l" t="t" r="r" b="b"/>
              <a:pathLst>
                <a:path w="832" h="2775" extrusionOk="0">
                  <a:moveTo>
                    <a:pt x="1" y="0"/>
                  </a:moveTo>
                  <a:lnTo>
                    <a:pt x="1" y="2775"/>
                  </a:lnTo>
                  <a:lnTo>
                    <a:pt x="832" y="277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6" name="Google Shape;1606;p20"/>
            <p:cNvSpPr/>
            <p:nvPr/>
          </p:nvSpPr>
          <p:spPr>
            <a:xfrm>
              <a:off x="4954200" y="4537200"/>
              <a:ext cx="20650" cy="113275"/>
            </a:xfrm>
            <a:custGeom>
              <a:avLst/>
              <a:gdLst/>
              <a:ahLst/>
              <a:cxnLst/>
              <a:rect l="l" t="t" r="r" b="b"/>
              <a:pathLst>
                <a:path w="826" h="4531" extrusionOk="0">
                  <a:moveTo>
                    <a:pt x="410" y="1"/>
                  </a:moveTo>
                  <a:cubicBezTo>
                    <a:pt x="182" y="1"/>
                    <a:pt x="0" y="190"/>
                    <a:pt x="0" y="417"/>
                  </a:cubicBezTo>
                  <a:lnTo>
                    <a:pt x="0" y="4115"/>
                  </a:lnTo>
                  <a:cubicBezTo>
                    <a:pt x="0" y="4343"/>
                    <a:pt x="182" y="4530"/>
                    <a:pt x="410" y="4530"/>
                  </a:cubicBezTo>
                  <a:cubicBezTo>
                    <a:pt x="644" y="4530"/>
                    <a:pt x="825" y="4343"/>
                    <a:pt x="825" y="4115"/>
                  </a:cubicBezTo>
                  <a:lnTo>
                    <a:pt x="825" y="417"/>
                  </a:lnTo>
                  <a:cubicBezTo>
                    <a:pt x="825" y="190"/>
                    <a:pt x="644" y="1"/>
                    <a:pt x="410" y="1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7" name="Google Shape;1607;p20"/>
            <p:cNvSpPr/>
            <p:nvPr/>
          </p:nvSpPr>
          <p:spPr>
            <a:xfrm>
              <a:off x="5044850" y="4463125"/>
              <a:ext cx="45350" cy="169025"/>
            </a:xfrm>
            <a:custGeom>
              <a:avLst/>
              <a:gdLst/>
              <a:ahLst/>
              <a:cxnLst/>
              <a:rect l="l" t="t" r="r" b="b"/>
              <a:pathLst>
                <a:path w="1814" h="6761" extrusionOk="0">
                  <a:moveTo>
                    <a:pt x="1814" y="1"/>
                  </a:moveTo>
                  <a:lnTo>
                    <a:pt x="0" y="1269"/>
                  </a:lnTo>
                  <a:lnTo>
                    <a:pt x="0" y="5492"/>
                  </a:lnTo>
                  <a:lnTo>
                    <a:pt x="1814" y="6760"/>
                  </a:lnTo>
                  <a:lnTo>
                    <a:pt x="1814" y="1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8" name="Google Shape;1608;p20"/>
            <p:cNvSpPr/>
            <p:nvPr/>
          </p:nvSpPr>
          <p:spPr>
            <a:xfrm>
              <a:off x="4844850" y="4478875"/>
              <a:ext cx="222600" cy="137475"/>
            </a:xfrm>
            <a:custGeom>
              <a:avLst/>
              <a:gdLst/>
              <a:ahLst/>
              <a:cxnLst/>
              <a:rect l="l" t="t" r="r" b="b"/>
              <a:pathLst>
                <a:path w="8904" h="5499" extrusionOk="0">
                  <a:moveTo>
                    <a:pt x="1815" y="1"/>
                  </a:moveTo>
                  <a:cubicBezTo>
                    <a:pt x="813" y="1"/>
                    <a:pt x="1" y="1230"/>
                    <a:pt x="1" y="2750"/>
                  </a:cubicBezTo>
                  <a:cubicBezTo>
                    <a:pt x="1" y="4271"/>
                    <a:pt x="813" y="5498"/>
                    <a:pt x="1815" y="5498"/>
                  </a:cubicBezTo>
                  <a:lnTo>
                    <a:pt x="7091" y="5498"/>
                  </a:lnTo>
                  <a:cubicBezTo>
                    <a:pt x="8092" y="5498"/>
                    <a:pt x="8903" y="4271"/>
                    <a:pt x="8903" y="2750"/>
                  </a:cubicBezTo>
                  <a:cubicBezTo>
                    <a:pt x="8903" y="1230"/>
                    <a:pt x="8092" y="1"/>
                    <a:pt x="7091" y="1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9" name="Google Shape;1609;p20"/>
            <p:cNvSpPr/>
            <p:nvPr/>
          </p:nvSpPr>
          <p:spPr>
            <a:xfrm>
              <a:off x="4987175" y="4489125"/>
              <a:ext cx="69900" cy="116850"/>
            </a:xfrm>
            <a:custGeom>
              <a:avLst/>
              <a:gdLst/>
              <a:ahLst/>
              <a:cxnLst/>
              <a:rect l="l" t="t" r="r" b="b"/>
              <a:pathLst>
                <a:path w="2796" h="4674" extrusionOk="0">
                  <a:moveTo>
                    <a:pt x="1398" y="1"/>
                  </a:moveTo>
                  <a:cubicBezTo>
                    <a:pt x="645" y="1"/>
                    <a:pt x="0" y="1072"/>
                    <a:pt x="0" y="2340"/>
                  </a:cubicBezTo>
                  <a:cubicBezTo>
                    <a:pt x="0" y="3607"/>
                    <a:pt x="645" y="4674"/>
                    <a:pt x="1398" y="4674"/>
                  </a:cubicBezTo>
                  <a:cubicBezTo>
                    <a:pt x="2157" y="4674"/>
                    <a:pt x="2795" y="3607"/>
                    <a:pt x="2795" y="2340"/>
                  </a:cubicBezTo>
                  <a:cubicBezTo>
                    <a:pt x="2795" y="1072"/>
                    <a:pt x="2157" y="1"/>
                    <a:pt x="139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0" name="Google Shape;1610;p20"/>
            <p:cNvSpPr/>
            <p:nvPr/>
          </p:nvSpPr>
          <p:spPr>
            <a:xfrm>
              <a:off x="4964600" y="4463125"/>
              <a:ext cx="45325" cy="169025"/>
            </a:xfrm>
            <a:custGeom>
              <a:avLst/>
              <a:gdLst/>
              <a:ahLst/>
              <a:cxnLst/>
              <a:rect l="l" t="t" r="r" b="b"/>
              <a:pathLst>
                <a:path w="1813" h="6761" extrusionOk="0">
                  <a:moveTo>
                    <a:pt x="1813" y="1"/>
                  </a:moveTo>
                  <a:lnTo>
                    <a:pt x="0" y="1269"/>
                  </a:lnTo>
                  <a:lnTo>
                    <a:pt x="0" y="5492"/>
                  </a:lnTo>
                  <a:lnTo>
                    <a:pt x="1813" y="6760"/>
                  </a:lnTo>
                  <a:lnTo>
                    <a:pt x="1813" y="1"/>
                  </a:lnTo>
                  <a:close/>
                </a:path>
              </a:pathLst>
            </a:custGeom>
            <a:solidFill>
              <a:srgbClr val="8686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1" name="Google Shape;1611;p20"/>
            <p:cNvSpPr/>
            <p:nvPr/>
          </p:nvSpPr>
          <p:spPr>
            <a:xfrm>
              <a:off x="4904475" y="4537200"/>
              <a:ext cx="70375" cy="113275"/>
            </a:xfrm>
            <a:custGeom>
              <a:avLst/>
              <a:gdLst/>
              <a:ahLst/>
              <a:cxnLst/>
              <a:rect l="l" t="t" r="r" b="b"/>
              <a:pathLst>
                <a:path w="2815" h="4531" extrusionOk="0">
                  <a:moveTo>
                    <a:pt x="417" y="1"/>
                  </a:moveTo>
                  <a:cubicBezTo>
                    <a:pt x="189" y="1"/>
                    <a:pt x="0" y="190"/>
                    <a:pt x="0" y="417"/>
                  </a:cubicBezTo>
                  <a:lnTo>
                    <a:pt x="0" y="4115"/>
                  </a:lnTo>
                  <a:cubicBezTo>
                    <a:pt x="0" y="4343"/>
                    <a:pt x="189" y="4530"/>
                    <a:pt x="417" y="4530"/>
                  </a:cubicBezTo>
                  <a:lnTo>
                    <a:pt x="2399" y="4530"/>
                  </a:lnTo>
                  <a:cubicBezTo>
                    <a:pt x="2633" y="4530"/>
                    <a:pt x="2814" y="4343"/>
                    <a:pt x="2814" y="4115"/>
                  </a:cubicBezTo>
                  <a:cubicBezTo>
                    <a:pt x="2814" y="3881"/>
                    <a:pt x="2633" y="3699"/>
                    <a:pt x="2399" y="3699"/>
                  </a:cubicBezTo>
                  <a:lnTo>
                    <a:pt x="833" y="3699"/>
                  </a:lnTo>
                  <a:lnTo>
                    <a:pt x="833" y="417"/>
                  </a:lnTo>
                  <a:cubicBezTo>
                    <a:pt x="833" y="190"/>
                    <a:pt x="645" y="1"/>
                    <a:pt x="417" y="1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2" name="Google Shape;1612;p20"/>
            <p:cNvSpPr/>
            <p:nvPr/>
          </p:nvSpPr>
          <p:spPr>
            <a:xfrm>
              <a:off x="4924125" y="4699025"/>
              <a:ext cx="31225" cy="448250"/>
            </a:xfrm>
            <a:custGeom>
              <a:avLst/>
              <a:gdLst/>
              <a:ahLst/>
              <a:cxnLst/>
              <a:rect l="l" t="t" r="r" b="b"/>
              <a:pathLst>
                <a:path w="1249" h="17930" extrusionOk="0">
                  <a:moveTo>
                    <a:pt x="1" y="0"/>
                  </a:moveTo>
                  <a:lnTo>
                    <a:pt x="1" y="17930"/>
                  </a:lnTo>
                  <a:lnTo>
                    <a:pt x="1248" y="17930"/>
                  </a:lnTo>
                  <a:lnTo>
                    <a:pt x="1248" y="0"/>
                  </a:ln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613" name="Google Shape;1613;p20"/>
          <p:cNvSpPr/>
          <p:nvPr/>
        </p:nvSpPr>
        <p:spPr>
          <a:xfrm rot="-899765" flipH="1">
            <a:off x="5893077" y="1306855"/>
            <a:ext cx="4475617" cy="3225704"/>
          </a:xfrm>
          <a:custGeom>
            <a:avLst/>
            <a:gdLst/>
            <a:ahLst/>
            <a:cxnLst/>
            <a:rect l="l" t="t" r="r" b="b"/>
            <a:pathLst>
              <a:path w="152781" h="96774" extrusionOk="0">
                <a:moveTo>
                  <a:pt x="7489" y="0"/>
                </a:moveTo>
                <a:lnTo>
                  <a:pt x="152781" y="46863"/>
                </a:lnTo>
                <a:lnTo>
                  <a:pt x="83439" y="96774"/>
                </a:lnTo>
                <a:lnTo>
                  <a:pt x="0" y="6096"/>
                </a:lnTo>
                <a:close/>
              </a:path>
            </a:pathLst>
          </a:custGeom>
          <a:gradFill>
            <a:gsLst>
              <a:gs pos="0">
                <a:srgbClr val="FFE89A">
                  <a:alpha val="48235"/>
                </a:srgbClr>
              </a:gs>
              <a:gs pos="66000">
                <a:srgbClr val="FFF4CD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2700006" scaled="0"/>
          </a:gradFill>
          <a:ln>
            <a:noFill/>
          </a:ln>
        </p:spPr>
      </p:sp>
      <p:grpSp>
        <p:nvGrpSpPr>
          <p:cNvPr id="1614" name="Google Shape;1614;p20"/>
          <p:cNvGrpSpPr/>
          <p:nvPr/>
        </p:nvGrpSpPr>
        <p:grpSpPr>
          <a:xfrm>
            <a:off x="-1895766" y="-159299"/>
            <a:ext cx="15984412" cy="7413988"/>
            <a:chOff x="-1421825" y="-119475"/>
            <a:chExt cx="11988309" cy="5560491"/>
          </a:xfrm>
        </p:grpSpPr>
        <p:sp>
          <p:nvSpPr>
            <p:cNvPr id="1615" name="Google Shape;1615;p20"/>
            <p:cNvSpPr/>
            <p:nvPr/>
          </p:nvSpPr>
          <p:spPr>
            <a:xfrm>
              <a:off x="-13702" y="4374189"/>
              <a:ext cx="9172746" cy="1066823"/>
            </a:xfrm>
            <a:custGeom>
              <a:avLst/>
              <a:gdLst/>
              <a:ahLst/>
              <a:cxnLst/>
              <a:rect l="l" t="t" r="r" b="b"/>
              <a:pathLst>
                <a:path w="99739" h="11600" extrusionOk="0">
                  <a:moveTo>
                    <a:pt x="1" y="1"/>
                  </a:moveTo>
                  <a:lnTo>
                    <a:pt x="1" y="11600"/>
                  </a:lnTo>
                  <a:lnTo>
                    <a:pt x="99739" y="11600"/>
                  </a:lnTo>
                  <a:lnTo>
                    <a:pt x="99739" y="1"/>
                  </a:lnTo>
                  <a:close/>
                </a:path>
              </a:pathLst>
            </a:custGeom>
            <a:solidFill>
              <a:srgbClr val="AC6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6" name="Google Shape;1616;p20"/>
            <p:cNvSpPr/>
            <p:nvPr/>
          </p:nvSpPr>
          <p:spPr>
            <a:xfrm>
              <a:off x="-13702" y="4120173"/>
              <a:ext cx="9172746" cy="508212"/>
            </a:xfrm>
            <a:custGeom>
              <a:avLst/>
              <a:gdLst/>
              <a:ahLst/>
              <a:cxnLst/>
              <a:rect l="l" t="t" r="r" b="b"/>
              <a:pathLst>
                <a:path w="99739" h="5526" extrusionOk="0">
                  <a:moveTo>
                    <a:pt x="1" y="1"/>
                  </a:moveTo>
                  <a:lnTo>
                    <a:pt x="1" y="5525"/>
                  </a:lnTo>
                  <a:lnTo>
                    <a:pt x="99739" y="5525"/>
                  </a:lnTo>
                  <a:lnTo>
                    <a:pt x="99739" y="1"/>
                  </a:lnTo>
                  <a:close/>
                </a:path>
              </a:pathLst>
            </a:custGeom>
            <a:solidFill>
              <a:srgbClr val="F8A9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7" name="Google Shape;1617;p20"/>
            <p:cNvSpPr/>
            <p:nvPr/>
          </p:nvSpPr>
          <p:spPr>
            <a:xfrm>
              <a:off x="8294463" y="2817343"/>
              <a:ext cx="864311" cy="2365680"/>
            </a:xfrm>
            <a:custGeom>
              <a:avLst/>
              <a:gdLst/>
              <a:ahLst/>
              <a:cxnLst/>
              <a:rect l="l" t="t" r="r" b="b"/>
              <a:pathLst>
                <a:path w="9398" h="25723" extrusionOk="0">
                  <a:moveTo>
                    <a:pt x="9398" y="1"/>
                  </a:moveTo>
                  <a:cubicBezTo>
                    <a:pt x="3529" y="6947"/>
                    <a:pt x="1" y="15921"/>
                    <a:pt x="1" y="25722"/>
                  </a:cubicBezTo>
                  <a:lnTo>
                    <a:pt x="9398" y="25722"/>
                  </a:lnTo>
                  <a:lnTo>
                    <a:pt x="9398" y="1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8" name="Google Shape;1618;p20"/>
            <p:cNvSpPr/>
            <p:nvPr/>
          </p:nvSpPr>
          <p:spPr>
            <a:xfrm>
              <a:off x="8529901" y="3357655"/>
              <a:ext cx="628874" cy="1825371"/>
            </a:xfrm>
            <a:custGeom>
              <a:avLst/>
              <a:gdLst/>
              <a:ahLst/>
              <a:cxnLst/>
              <a:rect l="l" t="t" r="r" b="b"/>
              <a:pathLst>
                <a:path w="6838" h="19848" extrusionOk="0">
                  <a:moveTo>
                    <a:pt x="5284" y="1"/>
                  </a:moveTo>
                  <a:cubicBezTo>
                    <a:pt x="1925" y="5843"/>
                    <a:pt x="0" y="12620"/>
                    <a:pt x="0" y="19847"/>
                  </a:cubicBezTo>
                  <a:lnTo>
                    <a:pt x="2567" y="19847"/>
                  </a:lnTo>
                  <a:cubicBezTo>
                    <a:pt x="2567" y="13387"/>
                    <a:pt x="4108" y="7286"/>
                    <a:pt x="6838" y="1885"/>
                  </a:cubicBezTo>
                  <a:lnTo>
                    <a:pt x="6838" y="1015"/>
                  </a:lnTo>
                  <a:cubicBezTo>
                    <a:pt x="6311" y="689"/>
                    <a:pt x="5791" y="352"/>
                    <a:pt x="5284" y="1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9" name="Google Shape;1619;p20"/>
            <p:cNvSpPr/>
            <p:nvPr/>
          </p:nvSpPr>
          <p:spPr>
            <a:xfrm>
              <a:off x="8765983" y="3530923"/>
              <a:ext cx="392793" cy="1652104"/>
            </a:xfrm>
            <a:custGeom>
              <a:avLst/>
              <a:gdLst/>
              <a:ahLst/>
              <a:cxnLst/>
              <a:rect l="l" t="t" r="r" b="b"/>
              <a:pathLst>
                <a:path w="4271" h="17964" extrusionOk="0">
                  <a:moveTo>
                    <a:pt x="4271" y="1"/>
                  </a:moveTo>
                  <a:cubicBezTo>
                    <a:pt x="1541" y="5402"/>
                    <a:pt x="0" y="11503"/>
                    <a:pt x="0" y="17963"/>
                  </a:cubicBezTo>
                  <a:lnTo>
                    <a:pt x="4271" y="17963"/>
                  </a:lnTo>
                  <a:lnTo>
                    <a:pt x="4271" y="1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0" name="Google Shape;1620;p20"/>
            <p:cNvSpPr/>
            <p:nvPr/>
          </p:nvSpPr>
          <p:spPr>
            <a:xfrm>
              <a:off x="9002065" y="4120163"/>
              <a:ext cx="156713" cy="1062868"/>
            </a:xfrm>
            <a:custGeom>
              <a:avLst/>
              <a:gdLst/>
              <a:ahLst/>
              <a:cxnLst/>
              <a:rect l="l" t="t" r="r" b="b"/>
              <a:pathLst>
                <a:path w="1704" h="11557" extrusionOk="0">
                  <a:moveTo>
                    <a:pt x="1704" y="1"/>
                  </a:moveTo>
                  <a:cubicBezTo>
                    <a:pt x="598" y="3660"/>
                    <a:pt x="1" y="7540"/>
                    <a:pt x="1" y="11556"/>
                  </a:cubicBezTo>
                  <a:lnTo>
                    <a:pt x="1704" y="11556"/>
                  </a:lnTo>
                  <a:lnTo>
                    <a:pt x="1704" y="1"/>
                  </a:ln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1" name="Google Shape;1621;p20"/>
            <p:cNvSpPr/>
            <p:nvPr/>
          </p:nvSpPr>
          <p:spPr>
            <a:xfrm>
              <a:off x="7430331" y="-119475"/>
              <a:ext cx="1728437" cy="3570454"/>
            </a:xfrm>
            <a:custGeom>
              <a:avLst/>
              <a:gdLst/>
              <a:ahLst/>
              <a:cxnLst/>
              <a:rect l="l" t="t" r="r" b="b"/>
              <a:pathLst>
                <a:path w="18794" h="38823" extrusionOk="0">
                  <a:moveTo>
                    <a:pt x="0" y="0"/>
                  </a:moveTo>
                  <a:lnTo>
                    <a:pt x="0" y="4958"/>
                  </a:lnTo>
                  <a:cubicBezTo>
                    <a:pt x="0" y="19243"/>
                    <a:pt x="7505" y="31778"/>
                    <a:pt x="18794" y="38823"/>
                  </a:cubicBezTo>
                  <a:lnTo>
                    <a:pt x="18794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2" name="Google Shape;1622;p20"/>
            <p:cNvSpPr/>
            <p:nvPr/>
          </p:nvSpPr>
          <p:spPr>
            <a:xfrm>
              <a:off x="7668712" y="476938"/>
              <a:ext cx="1490057" cy="2813838"/>
            </a:xfrm>
            <a:custGeom>
              <a:avLst/>
              <a:gdLst/>
              <a:ahLst/>
              <a:cxnLst/>
              <a:rect l="l" t="t" r="r" b="b"/>
              <a:pathLst>
                <a:path w="16202" h="30596" extrusionOk="0">
                  <a:moveTo>
                    <a:pt x="0" y="0"/>
                  </a:moveTo>
                  <a:lnTo>
                    <a:pt x="0" y="0"/>
                  </a:lnTo>
                  <a:cubicBezTo>
                    <a:pt x="474" y="12549"/>
                    <a:pt x="6739" y="23610"/>
                    <a:pt x="16202" y="30596"/>
                  </a:cubicBezTo>
                  <a:lnTo>
                    <a:pt x="16202" y="28529"/>
                  </a:lnTo>
                  <a:cubicBezTo>
                    <a:pt x="8650" y="21933"/>
                    <a:pt x="3608" y="12543"/>
                    <a:pt x="2691" y="1970"/>
                  </a:cubicBezTo>
                  <a:cubicBezTo>
                    <a:pt x="1677" y="1476"/>
                    <a:pt x="768" y="807"/>
                    <a:pt x="0" y="0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3" name="Google Shape;1623;p20"/>
            <p:cNvSpPr/>
            <p:nvPr/>
          </p:nvSpPr>
          <p:spPr>
            <a:xfrm>
              <a:off x="7901759" y="-119475"/>
              <a:ext cx="1257012" cy="3220150"/>
            </a:xfrm>
            <a:custGeom>
              <a:avLst/>
              <a:gdLst/>
              <a:ahLst/>
              <a:cxnLst/>
              <a:rect l="l" t="t" r="r" b="b"/>
              <a:pathLst>
                <a:path w="13668" h="35014" extrusionOk="0">
                  <a:moveTo>
                    <a:pt x="1" y="0"/>
                  </a:moveTo>
                  <a:lnTo>
                    <a:pt x="1" y="4958"/>
                  </a:lnTo>
                  <a:cubicBezTo>
                    <a:pt x="1" y="16949"/>
                    <a:pt x="5291" y="27704"/>
                    <a:pt x="13668" y="35014"/>
                  </a:cubicBezTo>
                  <a:lnTo>
                    <a:pt x="13668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4" name="Google Shape;1624;p20"/>
            <p:cNvSpPr/>
            <p:nvPr/>
          </p:nvSpPr>
          <p:spPr>
            <a:xfrm>
              <a:off x="8159362" y="734541"/>
              <a:ext cx="999411" cy="2140819"/>
            </a:xfrm>
            <a:custGeom>
              <a:avLst/>
              <a:gdLst/>
              <a:ahLst/>
              <a:cxnLst/>
              <a:rect l="l" t="t" r="r" b="b"/>
              <a:pathLst>
                <a:path w="10867" h="23278" extrusionOk="0">
                  <a:moveTo>
                    <a:pt x="1" y="0"/>
                  </a:moveTo>
                  <a:cubicBezTo>
                    <a:pt x="969" y="8995"/>
                    <a:pt x="4926" y="17092"/>
                    <a:pt x="10867" y="23278"/>
                  </a:cubicBezTo>
                  <a:lnTo>
                    <a:pt x="10867" y="20329"/>
                  </a:lnTo>
                  <a:cubicBezTo>
                    <a:pt x="6369" y="14622"/>
                    <a:pt x="3399" y="7657"/>
                    <a:pt x="2574" y="46"/>
                  </a:cubicBezTo>
                  <a:cubicBezTo>
                    <a:pt x="2211" y="92"/>
                    <a:pt x="1840" y="111"/>
                    <a:pt x="1470" y="111"/>
                  </a:cubicBezTo>
                  <a:cubicBezTo>
                    <a:pt x="969" y="111"/>
                    <a:pt x="475" y="72"/>
                    <a:pt x="1" y="0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5" name="Google Shape;1625;p20"/>
            <p:cNvSpPr/>
            <p:nvPr/>
          </p:nvSpPr>
          <p:spPr>
            <a:xfrm>
              <a:off x="8373923" y="-119475"/>
              <a:ext cx="784851" cy="2723618"/>
            </a:xfrm>
            <a:custGeom>
              <a:avLst/>
              <a:gdLst/>
              <a:ahLst/>
              <a:cxnLst/>
              <a:rect l="l" t="t" r="r" b="b"/>
              <a:pathLst>
                <a:path w="8534" h="29615" extrusionOk="0">
                  <a:moveTo>
                    <a:pt x="1" y="0"/>
                  </a:moveTo>
                  <a:lnTo>
                    <a:pt x="1" y="4958"/>
                  </a:lnTo>
                  <a:cubicBezTo>
                    <a:pt x="1" y="14265"/>
                    <a:pt x="3192" y="22830"/>
                    <a:pt x="8534" y="29615"/>
                  </a:cubicBezTo>
                  <a:lnTo>
                    <a:pt x="8534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6" name="Google Shape;1626;p20"/>
            <p:cNvSpPr/>
            <p:nvPr/>
          </p:nvSpPr>
          <p:spPr>
            <a:xfrm>
              <a:off x="8625548" y="540856"/>
              <a:ext cx="533228" cy="1726230"/>
            </a:xfrm>
            <a:custGeom>
              <a:avLst/>
              <a:gdLst/>
              <a:ahLst/>
              <a:cxnLst/>
              <a:rect l="l" t="t" r="r" b="b"/>
              <a:pathLst>
                <a:path w="5798" h="18770" extrusionOk="0">
                  <a:moveTo>
                    <a:pt x="2457" y="1"/>
                  </a:moveTo>
                  <a:cubicBezTo>
                    <a:pt x="1729" y="619"/>
                    <a:pt x="897" y="1132"/>
                    <a:pt x="1" y="1503"/>
                  </a:cubicBezTo>
                  <a:cubicBezTo>
                    <a:pt x="585" y="7799"/>
                    <a:pt x="2633" y="13668"/>
                    <a:pt x="5798" y="18769"/>
                  </a:cubicBezTo>
                  <a:lnTo>
                    <a:pt x="5798" y="13908"/>
                  </a:lnTo>
                  <a:cubicBezTo>
                    <a:pt x="3893" y="9619"/>
                    <a:pt x="2730" y="4928"/>
                    <a:pt x="2457" y="1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7" name="Google Shape;1627;p20"/>
            <p:cNvSpPr/>
            <p:nvPr/>
          </p:nvSpPr>
          <p:spPr>
            <a:xfrm>
              <a:off x="8846179" y="-119475"/>
              <a:ext cx="312598" cy="1939503"/>
            </a:xfrm>
            <a:custGeom>
              <a:avLst/>
              <a:gdLst/>
              <a:ahLst/>
              <a:cxnLst/>
              <a:rect l="l" t="t" r="r" b="b"/>
              <a:pathLst>
                <a:path w="3399" h="21089" extrusionOk="0">
                  <a:moveTo>
                    <a:pt x="0" y="0"/>
                  </a:moveTo>
                  <a:lnTo>
                    <a:pt x="0" y="4958"/>
                  </a:lnTo>
                  <a:cubicBezTo>
                    <a:pt x="0" y="10696"/>
                    <a:pt x="1215" y="16155"/>
                    <a:pt x="3399" y="21088"/>
                  </a:cubicBezTo>
                  <a:lnTo>
                    <a:pt x="3399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8" name="Google Shape;1628;p20"/>
            <p:cNvSpPr/>
            <p:nvPr/>
          </p:nvSpPr>
          <p:spPr>
            <a:xfrm>
              <a:off x="-14027" y="2817343"/>
              <a:ext cx="864311" cy="2365680"/>
            </a:xfrm>
            <a:custGeom>
              <a:avLst/>
              <a:gdLst/>
              <a:ahLst/>
              <a:cxnLst/>
              <a:rect l="l" t="t" r="r" b="b"/>
              <a:pathLst>
                <a:path w="9398" h="25723" extrusionOk="0">
                  <a:moveTo>
                    <a:pt x="1" y="1"/>
                  </a:moveTo>
                  <a:lnTo>
                    <a:pt x="1" y="25722"/>
                  </a:lnTo>
                  <a:lnTo>
                    <a:pt x="9397" y="25722"/>
                  </a:lnTo>
                  <a:cubicBezTo>
                    <a:pt x="9397" y="15921"/>
                    <a:pt x="5862" y="6947"/>
                    <a:pt x="1" y="1"/>
                  </a:cubicBez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9" name="Google Shape;1629;p20"/>
            <p:cNvSpPr/>
            <p:nvPr/>
          </p:nvSpPr>
          <p:spPr>
            <a:xfrm>
              <a:off x="-14027" y="3357655"/>
              <a:ext cx="628230" cy="1825371"/>
            </a:xfrm>
            <a:custGeom>
              <a:avLst/>
              <a:gdLst/>
              <a:ahLst/>
              <a:cxnLst/>
              <a:rect l="l" t="t" r="r" b="b"/>
              <a:pathLst>
                <a:path w="6831" h="19848" extrusionOk="0">
                  <a:moveTo>
                    <a:pt x="1546" y="1"/>
                  </a:moveTo>
                  <a:cubicBezTo>
                    <a:pt x="1039" y="352"/>
                    <a:pt x="520" y="689"/>
                    <a:pt x="1" y="1015"/>
                  </a:cubicBezTo>
                  <a:lnTo>
                    <a:pt x="1" y="1885"/>
                  </a:lnTo>
                  <a:cubicBezTo>
                    <a:pt x="2724" y="7286"/>
                    <a:pt x="4263" y="13387"/>
                    <a:pt x="4263" y="19847"/>
                  </a:cubicBezTo>
                  <a:lnTo>
                    <a:pt x="6830" y="19847"/>
                  </a:lnTo>
                  <a:cubicBezTo>
                    <a:pt x="6830" y="12620"/>
                    <a:pt x="4907" y="5843"/>
                    <a:pt x="1546" y="1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0" name="Google Shape;1630;p20"/>
            <p:cNvSpPr/>
            <p:nvPr/>
          </p:nvSpPr>
          <p:spPr>
            <a:xfrm>
              <a:off x="-14027" y="3530923"/>
              <a:ext cx="392149" cy="1652104"/>
            </a:xfrm>
            <a:custGeom>
              <a:avLst/>
              <a:gdLst/>
              <a:ahLst/>
              <a:cxnLst/>
              <a:rect l="l" t="t" r="r" b="b"/>
              <a:pathLst>
                <a:path w="4264" h="17964" extrusionOk="0">
                  <a:moveTo>
                    <a:pt x="1" y="1"/>
                  </a:moveTo>
                  <a:lnTo>
                    <a:pt x="1" y="17963"/>
                  </a:lnTo>
                  <a:lnTo>
                    <a:pt x="4263" y="17963"/>
                  </a:lnTo>
                  <a:cubicBezTo>
                    <a:pt x="4263" y="11503"/>
                    <a:pt x="2724" y="5402"/>
                    <a:pt x="1" y="1"/>
                  </a:cubicBez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1" name="Google Shape;1631;p20"/>
            <p:cNvSpPr/>
            <p:nvPr/>
          </p:nvSpPr>
          <p:spPr>
            <a:xfrm>
              <a:off x="-14027" y="4120163"/>
              <a:ext cx="155977" cy="1062868"/>
            </a:xfrm>
            <a:custGeom>
              <a:avLst/>
              <a:gdLst/>
              <a:ahLst/>
              <a:cxnLst/>
              <a:rect l="l" t="t" r="r" b="b"/>
              <a:pathLst>
                <a:path w="1696" h="11557" extrusionOk="0">
                  <a:moveTo>
                    <a:pt x="1" y="1"/>
                  </a:moveTo>
                  <a:lnTo>
                    <a:pt x="1" y="11556"/>
                  </a:lnTo>
                  <a:lnTo>
                    <a:pt x="1696" y="11556"/>
                  </a:lnTo>
                  <a:cubicBezTo>
                    <a:pt x="1696" y="7540"/>
                    <a:pt x="1105" y="3660"/>
                    <a:pt x="1" y="1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2" name="Google Shape;1632;p20"/>
            <p:cNvSpPr/>
            <p:nvPr/>
          </p:nvSpPr>
          <p:spPr>
            <a:xfrm>
              <a:off x="-14027" y="-119475"/>
              <a:ext cx="1728529" cy="3570454"/>
            </a:xfrm>
            <a:custGeom>
              <a:avLst/>
              <a:gdLst/>
              <a:ahLst/>
              <a:cxnLst/>
              <a:rect l="l" t="t" r="r" b="b"/>
              <a:pathLst>
                <a:path w="18795" h="38823" extrusionOk="0">
                  <a:moveTo>
                    <a:pt x="1" y="0"/>
                  </a:moveTo>
                  <a:lnTo>
                    <a:pt x="1" y="38823"/>
                  </a:lnTo>
                  <a:cubicBezTo>
                    <a:pt x="11281" y="31778"/>
                    <a:pt x="18794" y="19243"/>
                    <a:pt x="18794" y="4958"/>
                  </a:cubicBezTo>
                  <a:lnTo>
                    <a:pt x="18794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3" name="Google Shape;1633;p20"/>
            <p:cNvSpPr/>
            <p:nvPr/>
          </p:nvSpPr>
          <p:spPr>
            <a:xfrm>
              <a:off x="-14027" y="476938"/>
              <a:ext cx="1489414" cy="2813838"/>
            </a:xfrm>
            <a:custGeom>
              <a:avLst/>
              <a:gdLst/>
              <a:ahLst/>
              <a:cxnLst/>
              <a:rect l="l" t="t" r="r" b="b"/>
              <a:pathLst>
                <a:path w="16195" h="30596" extrusionOk="0">
                  <a:moveTo>
                    <a:pt x="16194" y="0"/>
                  </a:moveTo>
                  <a:cubicBezTo>
                    <a:pt x="15427" y="807"/>
                    <a:pt x="14518" y="1476"/>
                    <a:pt x="13510" y="1970"/>
                  </a:cubicBezTo>
                  <a:cubicBezTo>
                    <a:pt x="12588" y="12543"/>
                    <a:pt x="7545" y="21933"/>
                    <a:pt x="1" y="28529"/>
                  </a:cubicBezTo>
                  <a:lnTo>
                    <a:pt x="1" y="30596"/>
                  </a:lnTo>
                  <a:cubicBezTo>
                    <a:pt x="9461" y="23610"/>
                    <a:pt x="15726" y="12549"/>
                    <a:pt x="16194" y="0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4" name="Google Shape;1634;p20"/>
            <p:cNvSpPr/>
            <p:nvPr/>
          </p:nvSpPr>
          <p:spPr>
            <a:xfrm>
              <a:off x="-14027" y="-119475"/>
              <a:ext cx="1256276" cy="3220150"/>
            </a:xfrm>
            <a:custGeom>
              <a:avLst/>
              <a:gdLst/>
              <a:ahLst/>
              <a:cxnLst/>
              <a:rect l="l" t="t" r="r" b="b"/>
              <a:pathLst>
                <a:path w="13660" h="35014" extrusionOk="0">
                  <a:moveTo>
                    <a:pt x="1" y="0"/>
                  </a:moveTo>
                  <a:lnTo>
                    <a:pt x="1" y="35014"/>
                  </a:lnTo>
                  <a:cubicBezTo>
                    <a:pt x="8370" y="27704"/>
                    <a:pt x="13660" y="16949"/>
                    <a:pt x="13660" y="4958"/>
                  </a:cubicBezTo>
                  <a:lnTo>
                    <a:pt x="13660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5" name="Google Shape;1635;p20"/>
            <p:cNvSpPr/>
            <p:nvPr/>
          </p:nvSpPr>
          <p:spPr>
            <a:xfrm>
              <a:off x="-14027" y="734541"/>
              <a:ext cx="998675" cy="2140819"/>
            </a:xfrm>
            <a:custGeom>
              <a:avLst/>
              <a:gdLst/>
              <a:ahLst/>
              <a:cxnLst/>
              <a:rect l="l" t="t" r="r" b="b"/>
              <a:pathLst>
                <a:path w="10859" h="23278" extrusionOk="0">
                  <a:moveTo>
                    <a:pt x="10859" y="0"/>
                  </a:moveTo>
                  <a:cubicBezTo>
                    <a:pt x="10385" y="72"/>
                    <a:pt x="9890" y="111"/>
                    <a:pt x="9397" y="111"/>
                  </a:cubicBezTo>
                  <a:cubicBezTo>
                    <a:pt x="9020" y="111"/>
                    <a:pt x="8650" y="92"/>
                    <a:pt x="8292" y="46"/>
                  </a:cubicBezTo>
                  <a:cubicBezTo>
                    <a:pt x="7460" y="7657"/>
                    <a:pt x="4491" y="14622"/>
                    <a:pt x="1" y="20329"/>
                  </a:cubicBezTo>
                  <a:lnTo>
                    <a:pt x="1" y="23278"/>
                  </a:lnTo>
                  <a:cubicBezTo>
                    <a:pt x="5933" y="17092"/>
                    <a:pt x="9890" y="8995"/>
                    <a:pt x="10859" y="0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6" name="Google Shape;1636;p20"/>
            <p:cNvSpPr/>
            <p:nvPr/>
          </p:nvSpPr>
          <p:spPr>
            <a:xfrm>
              <a:off x="-14027" y="-119475"/>
              <a:ext cx="784115" cy="2723618"/>
            </a:xfrm>
            <a:custGeom>
              <a:avLst/>
              <a:gdLst/>
              <a:ahLst/>
              <a:cxnLst/>
              <a:rect l="l" t="t" r="r" b="b"/>
              <a:pathLst>
                <a:path w="8526" h="29615" extrusionOk="0">
                  <a:moveTo>
                    <a:pt x="1" y="0"/>
                  </a:moveTo>
                  <a:lnTo>
                    <a:pt x="1" y="29615"/>
                  </a:lnTo>
                  <a:cubicBezTo>
                    <a:pt x="5342" y="22830"/>
                    <a:pt x="8526" y="14265"/>
                    <a:pt x="8526" y="4958"/>
                  </a:cubicBezTo>
                  <a:lnTo>
                    <a:pt x="8526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7" name="Google Shape;1637;p20"/>
            <p:cNvSpPr/>
            <p:nvPr/>
          </p:nvSpPr>
          <p:spPr>
            <a:xfrm>
              <a:off x="-14027" y="540856"/>
              <a:ext cx="532492" cy="1726230"/>
            </a:xfrm>
            <a:custGeom>
              <a:avLst/>
              <a:gdLst/>
              <a:ahLst/>
              <a:cxnLst/>
              <a:rect l="l" t="t" r="r" b="b"/>
              <a:pathLst>
                <a:path w="5790" h="18770" extrusionOk="0">
                  <a:moveTo>
                    <a:pt x="3334" y="1"/>
                  </a:moveTo>
                  <a:cubicBezTo>
                    <a:pt x="3061" y="4928"/>
                    <a:pt x="1897" y="9619"/>
                    <a:pt x="1" y="13908"/>
                  </a:cubicBezTo>
                  <a:lnTo>
                    <a:pt x="1" y="18769"/>
                  </a:lnTo>
                  <a:cubicBezTo>
                    <a:pt x="3165" y="13668"/>
                    <a:pt x="5205" y="7799"/>
                    <a:pt x="5790" y="1503"/>
                  </a:cubicBezTo>
                  <a:cubicBezTo>
                    <a:pt x="4893" y="1132"/>
                    <a:pt x="4068" y="619"/>
                    <a:pt x="3334" y="1"/>
                  </a:cubicBezTo>
                  <a:close/>
                </a:path>
              </a:pathLst>
            </a:custGeom>
            <a:solidFill>
              <a:srgbClr val="AB1E1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8" name="Google Shape;1638;p20"/>
            <p:cNvSpPr/>
            <p:nvPr/>
          </p:nvSpPr>
          <p:spPr>
            <a:xfrm>
              <a:off x="-14027" y="-119475"/>
              <a:ext cx="312046" cy="1939503"/>
            </a:xfrm>
            <a:custGeom>
              <a:avLst/>
              <a:gdLst/>
              <a:ahLst/>
              <a:cxnLst/>
              <a:rect l="l" t="t" r="r" b="b"/>
              <a:pathLst>
                <a:path w="3393" h="21089" extrusionOk="0">
                  <a:moveTo>
                    <a:pt x="1" y="0"/>
                  </a:moveTo>
                  <a:lnTo>
                    <a:pt x="1" y="21088"/>
                  </a:lnTo>
                  <a:cubicBezTo>
                    <a:pt x="2184" y="16155"/>
                    <a:pt x="3393" y="10696"/>
                    <a:pt x="3393" y="4958"/>
                  </a:cubicBezTo>
                  <a:lnTo>
                    <a:pt x="3393" y="0"/>
                  </a:lnTo>
                  <a:close/>
                </a:path>
              </a:pathLst>
            </a:custGeom>
            <a:solidFill>
              <a:srgbClr val="C232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9" name="Google Shape;1639;p20"/>
            <p:cNvSpPr/>
            <p:nvPr/>
          </p:nvSpPr>
          <p:spPr>
            <a:xfrm>
              <a:off x="7430331" y="-119475"/>
              <a:ext cx="1728437" cy="864311"/>
            </a:xfrm>
            <a:custGeom>
              <a:avLst/>
              <a:gdLst/>
              <a:ahLst/>
              <a:cxnLst/>
              <a:rect l="l" t="t" r="r" b="b"/>
              <a:pathLst>
                <a:path w="18794" h="9398" extrusionOk="0">
                  <a:moveTo>
                    <a:pt x="0" y="0"/>
                  </a:moveTo>
                  <a:cubicBezTo>
                    <a:pt x="0" y="5192"/>
                    <a:pt x="4205" y="9397"/>
                    <a:pt x="9397" y="9397"/>
                  </a:cubicBezTo>
                  <a:cubicBezTo>
                    <a:pt x="14583" y="9397"/>
                    <a:pt x="18794" y="5192"/>
                    <a:pt x="18794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0" name="Google Shape;1640;p20"/>
            <p:cNvSpPr/>
            <p:nvPr/>
          </p:nvSpPr>
          <p:spPr>
            <a:xfrm>
              <a:off x="9018252" y="-119475"/>
              <a:ext cx="107694" cy="92"/>
            </a:xfrm>
            <a:custGeom>
              <a:avLst/>
              <a:gdLst/>
              <a:ahLst/>
              <a:cxnLst/>
              <a:rect l="l" t="t" r="r" b="b"/>
              <a:pathLst>
                <a:path w="1171" h="1" extrusionOk="0">
                  <a:moveTo>
                    <a:pt x="117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171" y="0"/>
                  </a:lnTo>
                  <a:close/>
                </a:path>
              </a:pathLst>
            </a:custGeom>
            <a:solidFill>
              <a:srgbClr val="B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1" name="Google Shape;1641;p20"/>
            <p:cNvSpPr/>
            <p:nvPr/>
          </p:nvSpPr>
          <p:spPr>
            <a:xfrm>
              <a:off x="7532415" y="-119475"/>
              <a:ext cx="37799" cy="92"/>
            </a:xfrm>
            <a:custGeom>
              <a:avLst/>
              <a:gdLst/>
              <a:ahLst/>
              <a:cxnLst/>
              <a:rect l="l" t="t" r="r" b="b"/>
              <a:pathLst>
                <a:path w="411" h="1" extrusionOk="0">
                  <a:moveTo>
                    <a:pt x="41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411" y="0"/>
                  </a:lnTo>
                  <a:close/>
                </a:path>
              </a:pathLst>
            </a:custGeom>
            <a:solidFill>
              <a:srgbClr val="B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2" name="Google Shape;1642;p20"/>
            <p:cNvSpPr/>
            <p:nvPr/>
          </p:nvSpPr>
          <p:spPr>
            <a:xfrm>
              <a:off x="7543727" y="-119475"/>
              <a:ext cx="1582209" cy="628230"/>
            </a:xfrm>
            <a:custGeom>
              <a:avLst/>
              <a:gdLst/>
              <a:ahLst/>
              <a:cxnLst/>
              <a:rect l="l" t="t" r="r" b="b"/>
              <a:pathLst>
                <a:path w="17204" h="6831" extrusionOk="0">
                  <a:moveTo>
                    <a:pt x="235" y="0"/>
                  </a:moveTo>
                  <a:cubicBezTo>
                    <a:pt x="235" y="723"/>
                    <a:pt x="151" y="1424"/>
                    <a:pt x="1" y="2093"/>
                  </a:cubicBezTo>
                  <a:cubicBezTo>
                    <a:pt x="1620" y="4926"/>
                    <a:pt x="4667" y="6830"/>
                    <a:pt x="8164" y="6830"/>
                  </a:cubicBezTo>
                  <a:cubicBezTo>
                    <a:pt x="12459" y="6830"/>
                    <a:pt x="16085" y="3945"/>
                    <a:pt x="17204" y="0"/>
                  </a:cubicBezTo>
                  <a:lnTo>
                    <a:pt x="16034" y="0"/>
                  </a:lnTo>
                  <a:cubicBezTo>
                    <a:pt x="14357" y="2568"/>
                    <a:pt x="11458" y="4271"/>
                    <a:pt x="8164" y="4271"/>
                  </a:cubicBezTo>
                  <a:cubicBezTo>
                    <a:pt x="4862" y="4271"/>
                    <a:pt x="1964" y="2568"/>
                    <a:pt x="288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3" name="Google Shape;1643;p20"/>
            <p:cNvSpPr/>
            <p:nvPr/>
          </p:nvSpPr>
          <p:spPr>
            <a:xfrm>
              <a:off x="7570122" y="-119475"/>
              <a:ext cx="1448212" cy="392793"/>
            </a:xfrm>
            <a:custGeom>
              <a:avLst/>
              <a:gdLst/>
              <a:ahLst/>
              <a:cxnLst/>
              <a:rect l="l" t="t" r="r" b="b"/>
              <a:pathLst>
                <a:path w="15747" h="4271" extrusionOk="0">
                  <a:moveTo>
                    <a:pt x="1" y="0"/>
                  </a:moveTo>
                  <a:cubicBezTo>
                    <a:pt x="1677" y="2568"/>
                    <a:pt x="4575" y="4271"/>
                    <a:pt x="7877" y="4271"/>
                  </a:cubicBezTo>
                  <a:cubicBezTo>
                    <a:pt x="11171" y="4271"/>
                    <a:pt x="14070" y="2568"/>
                    <a:pt x="15747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4" name="Google Shape;1644;p20"/>
            <p:cNvSpPr/>
            <p:nvPr/>
          </p:nvSpPr>
          <p:spPr>
            <a:xfrm>
              <a:off x="7798387" y="-119475"/>
              <a:ext cx="991594" cy="156713"/>
            </a:xfrm>
            <a:custGeom>
              <a:avLst/>
              <a:gdLst/>
              <a:ahLst/>
              <a:cxnLst/>
              <a:rect l="l" t="t" r="r" b="b"/>
              <a:pathLst>
                <a:path w="10782" h="1704" extrusionOk="0">
                  <a:moveTo>
                    <a:pt x="0" y="0"/>
                  </a:moveTo>
                  <a:cubicBezTo>
                    <a:pt x="1529" y="1073"/>
                    <a:pt x="3386" y="1704"/>
                    <a:pt x="5395" y="1704"/>
                  </a:cubicBezTo>
                  <a:cubicBezTo>
                    <a:pt x="7396" y="1704"/>
                    <a:pt x="9255" y="1073"/>
                    <a:pt x="10782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5" name="Google Shape;1645;p20"/>
            <p:cNvSpPr/>
            <p:nvPr/>
          </p:nvSpPr>
          <p:spPr>
            <a:xfrm>
              <a:off x="5836891" y="-119475"/>
              <a:ext cx="1728437" cy="864311"/>
            </a:xfrm>
            <a:custGeom>
              <a:avLst/>
              <a:gdLst/>
              <a:ahLst/>
              <a:cxnLst/>
              <a:rect l="l" t="t" r="r" b="b"/>
              <a:pathLst>
                <a:path w="18794" h="9398" extrusionOk="0">
                  <a:moveTo>
                    <a:pt x="0" y="0"/>
                  </a:moveTo>
                  <a:cubicBezTo>
                    <a:pt x="0" y="5192"/>
                    <a:pt x="4205" y="9397"/>
                    <a:pt x="9397" y="9397"/>
                  </a:cubicBezTo>
                  <a:cubicBezTo>
                    <a:pt x="14583" y="9397"/>
                    <a:pt x="18794" y="5192"/>
                    <a:pt x="18794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6" name="Google Shape;1646;p20"/>
            <p:cNvSpPr/>
            <p:nvPr/>
          </p:nvSpPr>
          <p:spPr>
            <a:xfrm>
              <a:off x="7424813" y="-119475"/>
              <a:ext cx="5610" cy="92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0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7" name="Google Shape;1647;p20"/>
            <p:cNvSpPr/>
            <p:nvPr/>
          </p:nvSpPr>
          <p:spPr>
            <a:xfrm>
              <a:off x="7430331" y="-119475"/>
              <a:ext cx="32373" cy="92"/>
            </a:xfrm>
            <a:custGeom>
              <a:avLst/>
              <a:gdLst/>
              <a:ahLst/>
              <a:cxnLst/>
              <a:rect l="l" t="t" r="r" b="b"/>
              <a:pathLst>
                <a:path w="352" h="1" extrusionOk="0">
                  <a:moveTo>
                    <a:pt x="351" y="0"/>
                  </a:moveTo>
                  <a:lnTo>
                    <a:pt x="0" y="0"/>
                  </a:lnTo>
                  <a:lnTo>
                    <a:pt x="351" y="0"/>
                  </a:lnTo>
                  <a:close/>
                </a:path>
              </a:pathLst>
            </a:custGeom>
            <a:solidFill>
              <a:srgbClr val="B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8" name="Google Shape;1648;p20"/>
            <p:cNvSpPr/>
            <p:nvPr/>
          </p:nvSpPr>
          <p:spPr>
            <a:xfrm>
              <a:off x="7462611" y="-119475"/>
              <a:ext cx="69895" cy="92"/>
            </a:xfrm>
            <a:custGeom>
              <a:avLst/>
              <a:gdLst/>
              <a:ahLst/>
              <a:cxnLst/>
              <a:rect l="l" t="t" r="r" b="b"/>
              <a:pathLst>
                <a:path w="760" h="1" extrusionOk="0">
                  <a:moveTo>
                    <a:pt x="76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A1121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9" name="Google Shape;1649;p20"/>
            <p:cNvSpPr/>
            <p:nvPr/>
          </p:nvSpPr>
          <p:spPr>
            <a:xfrm>
              <a:off x="5971993" y="-119475"/>
              <a:ext cx="4782" cy="92"/>
            </a:xfrm>
            <a:custGeom>
              <a:avLst/>
              <a:gdLst/>
              <a:ahLst/>
              <a:cxnLst/>
              <a:rect l="l" t="t" r="r" b="b"/>
              <a:pathLst>
                <a:path w="52" h="1" extrusionOk="0">
                  <a:moveTo>
                    <a:pt x="5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0" name="Google Shape;1650;p20"/>
            <p:cNvSpPr/>
            <p:nvPr/>
          </p:nvSpPr>
          <p:spPr>
            <a:xfrm>
              <a:off x="5957094" y="-119475"/>
              <a:ext cx="1575403" cy="628230"/>
            </a:xfrm>
            <a:custGeom>
              <a:avLst/>
              <a:gdLst/>
              <a:ahLst/>
              <a:cxnLst/>
              <a:rect l="l" t="t" r="r" b="b"/>
              <a:pathLst>
                <a:path w="17130" h="6831" extrusionOk="0">
                  <a:moveTo>
                    <a:pt x="162" y="0"/>
                  </a:moveTo>
                  <a:cubicBezTo>
                    <a:pt x="162" y="754"/>
                    <a:pt x="105" y="1495"/>
                    <a:pt x="0" y="2223"/>
                  </a:cubicBezTo>
                  <a:cubicBezTo>
                    <a:pt x="1638" y="4985"/>
                    <a:pt x="4646" y="6830"/>
                    <a:pt x="8090" y="6830"/>
                  </a:cubicBezTo>
                  <a:cubicBezTo>
                    <a:pt x="12387" y="6830"/>
                    <a:pt x="16013" y="3945"/>
                    <a:pt x="17130" y="0"/>
                  </a:cubicBezTo>
                  <a:lnTo>
                    <a:pt x="15960" y="0"/>
                  </a:lnTo>
                  <a:cubicBezTo>
                    <a:pt x="14283" y="2568"/>
                    <a:pt x="11386" y="4271"/>
                    <a:pt x="8090" y="4271"/>
                  </a:cubicBezTo>
                  <a:cubicBezTo>
                    <a:pt x="4796" y="4271"/>
                    <a:pt x="1898" y="2568"/>
                    <a:pt x="214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1" name="Google Shape;1651;p20"/>
            <p:cNvSpPr/>
            <p:nvPr/>
          </p:nvSpPr>
          <p:spPr>
            <a:xfrm>
              <a:off x="5976683" y="-119475"/>
              <a:ext cx="1448212" cy="392793"/>
            </a:xfrm>
            <a:custGeom>
              <a:avLst/>
              <a:gdLst/>
              <a:ahLst/>
              <a:cxnLst/>
              <a:rect l="l" t="t" r="r" b="b"/>
              <a:pathLst>
                <a:path w="15747" h="4271" extrusionOk="0">
                  <a:moveTo>
                    <a:pt x="1" y="0"/>
                  </a:moveTo>
                  <a:cubicBezTo>
                    <a:pt x="1685" y="2568"/>
                    <a:pt x="4583" y="4271"/>
                    <a:pt x="7877" y="4271"/>
                  </a:cubicBezTo>
                  <a:cubicBezTo>
                    <a:pt x="11173" y="4271"/>
                    <a:pt x="14070" y="2568"/>
                    <a:pt x="15747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2" name="Google Shape;1652;p20"/>
            <p:cNvSpPr/>
            <p:nvPr/>
          </p:nvSpPr>
          <p:spPr>
            <a:xfrm>
              <a:off x="6205684" y="-119475"/>
              <a:ext cx="991042" cy="156713"/>
            </a:xfrm>
            <a:custGeom>
              <a:avLst/>
              <a:gdLst/>
              <a:ahLst/>
              <a:cxnLst/>
              <a:rect l="l" t="t" r="r" b="b"/>
              <a:pathLst>
                <a:path w="10776" h="1704" extrusionOk="0">
                  <a:moveTo>
                    <a:pt x="0" y="0"/>
                  </a:moveTo>
                  <a:cubicBezTo>
                    <a:pt x="1521" y="1073"/>
                    <a:pt x="3380" y="1704"/>
                    <a:pt x="5387" y="1704"/>
                  </a:cubicBezTo>
                  <a:cubicBezTo>
                    <a:pt x="7390" y="1704"/>
                    <a:pt x="9247" y="1073"/>
                    <a:pt x="10776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3" name="Google Shape;1653;p20"/>
            <p:cNvSpPr/>
            <p:nvPr/>
          </p:nvSpPr>
          <p:spPr>
            <a:xfrm>
              <a:off x="-14027" y="-119475"/>
              <a:ext cx="1728529" cy="864311"/>
            </a:xfrm>
            <a:custGeom>
              <a:avLst/>
              <a:gdLst/>
              <a:ahLst/>
              <a:cxnLst/>
              <a:rect l="l" t="t" r="r" b="b"/>
              <a:pathLst>
                <a:path w="18795" h="9398" extrusionOk="0">
                  <a:moveTo>
                    <a:pt x="1" y="0"/>
                  </a:moveTo>
                  <a:cubicBezTo>
                    <a:pt x="1" y="5192"/>
                    <a:pt x="4205" y="9397"/>
                    <a:pt x="9397" y="9397"/>
                  </a:cubicBezTo>
                  <a:cubicBezTo>
                    <a:pt x="14583" y="9397"/>
                    <a:pt x="18794" y="5192"/>
                    <a:pt x="18794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4" name="Google Shape;1654;p20"/>
            <p:cNvSpPr/>
            <p:nvPr/>
          </p:nvSpPr>
          <p:spPr>
            <a:xfrm>
              <a:off x="1573986" y="-119475"/>
              <a:ext cx="37615" cy="92"/>
            </a:xfrm>
            <a:custGeom>
              <a:avLst/>
              <a:gdLst/>
              <a:ahLst/>
              <a:cxnLst/>
              <a:rect l="l" t="t" r="r" b="b"/>
              <a:pathLst>
                <a:path w="409" h="1" extrusionOk="0">
                  <a:moveTo>
                    <a:pt x="40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B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5" name="Google Shape;1655;p20"/>
            <p:cNvSpPr/>
            <p:nvPr/>
          </p:nvSpPr>
          <p:spPr>
            <a:xfrm>
              <a:off x="18254" y="-119475"/>
              <a:ext cx="107694" cy="92"/>
            </a:xfrm>
            <a:custGeom>
              <a:avLst/>
              <a:gdLst/>
              <a:ahLst/>
              <a:cxnLst/>
              <a:rect l="l" t="t" r="r" b="b"/>
              <a:pathLst>
                <a:path w="1171" h="1" extrusionOk="0">
                  <a:moveTo>
                    <a:pt x="117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170" y="0"/>
                  </a:lnTo>
                  <a:close/>
                </a:path>
              </a:pathLst>
            </a:custGeom>
            <a:solidFill>
              <a:srgbClr val="B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6" name="Google Shape;1656;p20"/>
            <p:cNvSpPr/>
            <p:nvPr/>
          </p:nvSpPr>
          <p:spPr>
            <a:xfrm>
              <a:off x="18254" y="-119475"/>
              <a:ext cx="1582577" cy="628230"/>
            </a:xfrm>
            <a:custGeom>
              <a:avLst/>
              <a:gdLst/>
              <a:ahLst/>
              <a:cxnLst/>
              <a:rect l="l" t="t" r="r" b="b"/>
              <a:pathLst>
                <a:path w="17208" h="6831" extrusionOk="0">
                  <a:moveTo>
                    <a:pt x="1" y="0"/>
                  </a:moveTo>
                  <a:cubicBezTo>
                    <a:pt x="1117" y="3945"/>
                    <a:pt x="4743" y="6830"/>
                    <a:pt x="9046" y="6830"/>
                  </a:cubicBezTo>
                  <a:cubicBezTo>
                    <a:pt x="12535" y="6830"/>
                    <a:pt x="15583" y="4926"/>
                    <a:pt x="17208" y="2093"/>
                  </a:cubicBezTo>
                  <a:cubicBezTo>
                    <a:pt x="17052" y="1424"/>
                    <a:pt x="16974" y="723"/>
                    <a:pt x="16974" y="0"/>
                  </a:cubicBezTo>
                  <a:lnTo>
                    <a:pt x="16916" y="0"/>
                  </a:lnTo>
                  <a:cubicBezTo>
                    <a:pt x="15240" y="2568"/>
                    <a:pt x="12340" y="4271"/>
                    <a:pt x="9046" y="4271"/>
                  </a:cubicBezTo>
                  <a:cubicBezTo>
                    <a:pt x="5751" y="4271"/>
                    <a:pt x="2847" y="2568"/>
                    <a:pt x="1170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7" name="Google Shape;1657;p20"/>
            <p:cNvSpPr/>
            <p:nvPr/>
          </p:nvSpPr>
          <p:spPr>
            <a:xfrm>
              <a:off x="125857" y="-119475"/>
              <a:ext cx="1448212" cy="392793"/>
            </a:xfrm>
            <a:custGeom>
              <a:avLst/>
              <a:gdLst/>
              <a:ahLst/>
              <a:cxnLst/>
              <a:rect l="l" t="t" r="r" b="b"/>
              <a:pathLst>
                <a:path w="15747" h="4271" extrusionOk="0">
                  <a:moveTo>
                    <a:pt x="0" y="0"/>
                  </a:moveTo>
                  <a:cubicBezTo>
                    <a:pt x="1677" y="2568"/>
                    <a:pt x="4581" y="4271"/>
                    <a:pt x="7876" y="4271"/>
                  </a:cubicBezTo>
                  <a:cubicBezTo>
                    <a:pt x="11170" y="4271"/>
                    <a:pt x="14070" y="2568"/>
                    <a:pt x="15746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8" name="Google Shape;1658;p20"/>
            <p:cNvSpPr/>
            <p:nvPr/>
          </p:nvSpPr>
          <p:spPr>
            <a:xfrm>
              <a:off x="354030" y="-119475"/>
              <a:ext cx="991686" cy="156713"/>
            </a:xfrm>
            <a:custGeom>
              <a:avLst/>
              <a:gdLst/>
              <a:ahLst/>
              <a:cxnLst/>
              <a:rect l="l" t="t" r="r" b="b"/>
              <a:pathLst>
                <a:path w="10783" h="1704" extrusionOk="0">
                  <a:moveTo>
                    <a:pt x="1" y="0"/>
                  </a:moveTo>
                  <a:cubicBezTo>
                    <a:pt x="1529" y="1073"/>
                    <a:pt x="3387" y="1704"/>
                    <a:pt x="5395" y="1704"/>
                  </a:cubicBezTo>
                  <a:cubicBezTo>
                    <a:pt x="7396" y="1704"/>
                    <a:pt x="9255" y="1073"/>
                    <a:pt x="10782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9" name="Google Shape;1659;p20"/>
            <p:cNvSpPr/>
            <p:nvPr/>
          </p:nvSpPr>
          <p:spPr>
            <a:xfrm>
              <a:off x="1579229" y="-119475"/>
              <a:ext cx="1728529" cy="864311"/>
            </a:xfrm>
            <a:custGeom>
              <a:avLst/>
              <a:gdLst/>
              <a:ahLst/>
              <a:cxnLst/>
              <a:rect l="l" t="t" r="r" b="b"/>
              <a:pathLst>
                <a:path w="18795" h="9398" extrusionOk="0">
                  <a:moveTo>
                    <a:pt x="1" y="0"/>
                  </a:moveTo>
                  <a:cubicBezTo>
                    <a:pt x="1" y="5192"/>
                    <a:pt x="4206" y="9397"/>
                    <a:pt x="9398" y="9397"/>
                  </a:cubicBezTo>
                  <a:cubicBezTo>
                    <a:pt x="14583" y="9397"/>
                    <a:pt x="18794" y="5192"/>
                    <a:pt x="18794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0" name="Google Shape;1660;p20"/>
            <p:cNvSpPr/>
            <p:nvPr/>
          </p:nvSpPr>
          <p:spPr>
            <a:xfrm>
              <a:off x="3167242" y="-119475"/>
              <a:ext cx="5426" cy="92"/>
            </a:xfrm>
            <a:custGeom>
              <a:avLst/>
              <a:gdLst/>
              <a:ahLst/>
              <a:cxnLst/>
              <a:rect l="l" t="t" r="r" b="b"/>
              <a:pathLst>
                <a:path w="59" h="1" extrusionOk="0">
                  <a:moveTo>
                    <a:pt x="58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6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1" name="Google Shape;1661;p20"/>
            <p:cNvSpPr/>
            <p:nvPr/>
          </p:nvSpPr>
          <p:spPr>
            <a:xfrm>
              <a:off x="1714422" y="-119475"/>
              <a:ext cx="4782" cy="92"/>
            </a:xfrm>
            <a:custGeom>
              <a:avLst/>
              <a:gdLst/>
              <a:ahLst/>
              <a:cxnLst/>
              <a:rect l="l" t="t" r="r" b="b"/>
              <a:pathLst>
                <a:path w="52" h="1" extrusionOk="0">
                  <a:moveTo>
                    <a:pt x="52" y="0"/>
                  </a:move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2" name="Google Shape;1662;p20"/>
            <p:cNvSpPr/>
            <p:nvPr/>
          </p:nvSpPr>
          <p:spPr>
            <a:xfrm>
              <a:off x="1681497" y="-119475"/>
              <a:ext cx="33016" cy="92"/>
            </a:xfrm>
            <a:custGeom>
              <a:avLst/>
              <a:gdLst/>
              <a:ahLst/>
              <a:cxnLst/>
              <a:rect l="l" t="t" r="r" b="b"/>
              <a:pathLst>
                <a:path w="359" h="1" extrusionOk="0">
                  <a:moveTo>
                    <a:pt x="358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3" name="Google Shape;1663;p20"/>
            <p:cNvSpPr/>
            <p:nvPr/>
          </p:nvSpPr>
          <p:spPr>
            <a:xfrm>
              <a:off x="1611509" y="-119475"/>
              <a:ext cx="70079" cy="92"/>
            </a:xfrm>
            <a:custGeom>
              <a:avLst/>
              <a:gdLst/>
              <a:ahLst/>
              <a:cxnLst/>
              <a:rect l="l" t="t" r="r" b="b"/>
              <a:pathLst>
                <a:path w="762" h="1" extrusionOk="0">
                  <a:moveTo>
                    <a:pt x="762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A1121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4" name="Google Shape;1664;p20"/>
            <p:cNvSpPr/>
            <p:nvPr/>
          </p:nvSpPr>
          <p:spPr>
            <a:xfrm>
              <a:off x="1611509" y="-119475"/>
              <a:ext cx="1575495" cy="628230"/>
            </a:xfrm>
            <a:custGeom>
              <a:avLst/>
              <a:gdLst/>
              <a:ahLst/>
              <a:cxnLst/>
              <a:rect l="l" t="t" r="r" b="b"/>
              <a:pathLst>
                <a:path w="17131" h="6831" extrusionOk="0">
                  <a:moveTo>
                    <a:pt x="1" y="0"/>
                  </a:moveTo>
                  <a:cubicBezTo>
                    <a:pt x="1119" y="3945"/>
                    <a:pt x="4745" y="6830"/>
                    <a:pt x="9047" y="6830"/>
                  </a:cubicBezTo>
                  <a:cubicBezTo>
                    <a:pt x="12484" y="6830"/>
                    <a:pt x="15493" y="4985"/>
                    <a:pt x="17130" y="2223"/>
                  </a:cubicBezTo>
                  <a:cubicBezTo>
                    <a:pt x="17027" y="1495"/>
                    <a:pt x="16974" y="754"/>
                    <a:pt x="16974" y="0"/>
                  </a:cubicBezTo>
                  <a:lnTo>
                    <a:pt x="16917" y="0"/>
                  </a:lnTo>
                  <a:cubicBezTo>
                    <a:pt x="15240" y="2568"/>
                    <a:pt x="12342" y="4271"/>
                    <a:pt x="9047" y="4271"/>
                  </a:cubicBezTo>
                  <a:cubicBezTo>
                    <a:pt x="5745" y="4271"/>
                    <a:pt x="2847" y="2568"/>
                    <a:pt x="1171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5" name="Google Shape;1665;p20"/>
            <p:cNvSpPr/>
            <p:nvPr/>
          </p:nvSpPr>
          <p:spPr>
            <a:xfrm>
              <a:off x="1719112" y="-119475"/>
              <a:ext cx="1448212" cy="392793"/>
            </a:xfrm>
            <a:custGeom>
              <a:avLst/>
              <a:gdLst/>
              <a:ahLst/>
              <a:cxnLst/>
              <a:rect l="l" t="t" r="r" b="b"/>
              <a:pathLst>
                <a:path w="15747" h="4271" extrusionOk="0">
                  <a:moveTo>
                    <a:pt x="1" y="0"/>
                  </a:moveTo>
                  <a:cubicBezTo>
                    <a:pt x="1677" y="2568"/>
                    <a:pt x="4575" y="4271"/>
                    <a:pt x="7877" y="4271"/>
                  </a:cubicBezTo>
                  <a:cubicBezTo>
                    <a:pt x="11172" y="4271"/>
                    <a:pt x="14070" y="2568"/>
                    <a:pt x="15747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6" name="Google Shape;1666;p20"/>
            <p:cNvSpPr/>
            <p:nvPr/>
          </p:nvSpPr>
          <p:spPr>
            <a:xfrm>
              <a:off x="1947469" y="-119475"/>
              <a:ext cx="991502" cy="156713"/>
            </a:xfrm>
            <a:custGeom>
              <a:avLst/>
              <a:gdLst/>
              <a:ahLst/>
              <a:cxnLst/>
              <a:rect l="l" t="t" r="r" b="b"/>
              <a:pathLst>
                <a:path w="10781" h="1704" extrusionOk="0">
                  <a:moveTo>
                    <a:pt x="0" y="0"/>
                  </a:moveTo>
                  <a:cubicBezTo>
                    <a:pt x="1527" y="1073"/>
                    <a:pt x="3386" y="1704"/>
                    <a:pt x="5394" y="1704"/>
                  </a:cubicBezTo>
                  <a:cubicBezTo>
                    <a:pt x="7395" y="1704"/>
                    <a:pt x="9254" y="1073"/>
                    <a:pt x="10781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7" name="Google Shape;1667;p20"/>
            <p:cNvSpPr/>
            <p:nvPr/>
          </p:nvSpPr>
          <p:spPr>
            <a:xfrm>
              <a:off x="3172576" y="-119475"/>
              <a:ext cx="2799491" cy="1399745"/>
            </a:xfrm>
            <a:custGeom>
              <a:avLst/>
              <a:gdLst/>
              <a:ahLst/>
              <a:cxnLst/>
              <a:rect l="l" t="t" r="r" b="b"/>
              <a:pathLst>
                <a:path w="30440" h="15220" extrusionOk="0">
                  <a:moveTo>
                    <a:pt x="0" y="0"/>
                  </a:moveTo>
                  <a:cubicBezTo>
                    <a:pt x="0" y="8410"/>
                    <a:pt x="6811" y="15219"/>
                    <a:pt x="15221" y="15219"/>
                  </a:cubicBezTo>
                  <a:cubicBezTo>
                    <a:pt x="23622" y="15219"/>
                    <a:pt x="30439" y="8410"/>
                    <a:pt x="30439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8" name="Google Shape;1668;p20"/>
            <p:cNvSpPr/>
            <p:nvPr/>
          </p:nvSpPr>
          <p:spPr>
            <a:xfrm>
              <a:off x="3192349" y="-119475"/>
              <a:ext cx="2759301" cy="1164309"/>
            </a:xfrm>
            <a:custGeom>
              <a:avLst/>
              <a:gdLst/>
              <a:ahLst/>
              <a:cxnLst/>
              <a:rect l="l" t="t" r="r" b="b"/>
              <a:pathLst>
                <a:path w="30003" h="12660" extrusionOk="0">
                  <a:moveTo>
                    <a:pt x="0" y="0"/>
                  </a:moveTo>
                  <a:cubicBezTo>
                    <a:pt x="1222" y="7187"/>
                    <a:pt x="7474" y="12660"/>
                    <a:pt x="15006" y="12660"/>
                  </a:cubicBezTo>
                  <a:cubicBezTo>
                    <a:pt x="22537" y="12660"/>
                    <a:pt x="28788" y="7187"/>
                    <a:pt x="30003" y="0"/>
                  </a:cubicBezTo>
                  <a:lnTo>
                    <a:pt x="29334" y="0"/>
                  </a:lnTo>
                  <a:cubicBezTo>
                    <a:pt x="27228" y="5882"/>
                    <a:pt x="21608" y="10093"/>
                    <a:pt x="15006" y="10093"/>
                  </a:cubicBezTo>
                  <a:cubicBezTo>
                    <a:pt x="8396" y="10093"/>
                    <a:pt x="2775" y="5882"/>
                    <a:pt x="670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9" name="Google Shape;1669;p20"/>
            <p:cNvSpPr/>
            <p:nvPr/>
          </p:nvSpPr>
          <p:spPr>
            <a:xfrm>
              <a:off x="3253876" y="-119475"/>
              <a:ext cx="2636248" cy="928228"/>
            </a:xfrm>
            <a:custGeom>
              <a:avLst/>
              <a:gdLst/>
              <a:ahLst/>
              <a:cxnLst/>
              <a:rect l="l" t="t" r="r" b="b"/>
              <a:pathLst>
                <a:path w="28665" h="10093" extrusionOk="0">
                  <a:moveTo>
                    <a:pt x="1" y="0"/>
                  </a:moveTo>
                  <a:cubicBezTo>
                    <a:pt x="2106" y="5882"/>
                    <a:pt x="7727" y="10093"/>
                    <a:pt x="14337" y="10093"/>
                  </a:cubicBezTo>
                  <a:cubicBezTo>
                    <a:pt x="20939" y="10093"/>
                    <a:pt x="26559" y="5882"/>
                    <a:pt x="28665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0" name="Google Shape;1670;p20"/>
            <p:cNvSpPr/>
            <p:nvPr/>
          </p:nvSpPr>
          <p:spPr>
            <a:xfrm>
              <a:off x="3364513" y="-119475"/>
              <a:ext cx="2415067" cy="692147"/>
            </a:xfrm>
            <a:custGeom>
              <a:avLst/>
              <a:gdLst/>
              <a:ahLst/>
              <a:cxnLst/>
              <a:rect l="l" t="t" r="r" b="b"/>
              <a:pathLst>
                <a:path w="26260" h="7526" extrusionOk="0">
                  <a:moveTo>
                    <a:pt x="0" y="0"/>
                  </a:moveTo>
                  <a:cubicBezTo>
                    <a:pt x="2645" y="4505"/>
                    <a:pt x="7531" y="7526"/>
                    <a:pt x="13134" y="7526"/>
                  </a:cubicBezTo>
                  <a:cubicBezTo>
                    <a:pt x="18728" y="7526"/>
                    <a:pt x="23616" y="4505"/>
                    <a:pt x="26259" y="0"/>
                  </a:cubicBezTo>
                  <a:lnTo>
                    <a:pt x="24369" y="0"/>
                  </a:lnTo>
                  <a:cubicBezTo>
                    <a:pt x="21588" y="3048"/>
                    <a:pt x="17579" y="4958"/>
                    <a:pt x="13134" y="4958"/>
                  </a:cubicBezTo>
                  <a:cubicBezTo>
                    <a:pt x="8682" y="4958"/>
                    <a:pt x="4679" y="3048"/>
                    <a:pt x="1890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1" name="Google Shape;1671;p20"/>
            <p:cNvSpPr/>
            <p:nvPr/>
          </p:nvSpPr>
          <p:spPr>
            <a:xfrm>
              <a:off x="3538333" y="-119475"/>
              <a:ext cx="2067429" cy="456067"/>
            </a:xfrm>
            <a:custGeom>
              <a:avLst/>
              <a:gdLst/>
              <a:ahLst/>
              <a:cxnLst/>
              <a:rect l="l" t="t" r="r" b="b"/>
              <a:pathLst>
                <a:path w="22480" h="4959" extrusionOk="0">
                  <a:moveTo>
                    <a:pt x="0" y="0"/>
                  </a:moveTo>
                  <a:cubicBezTo>
                    <a:pt x="2789" y="3048"/>
                    <a:pt x="6792" y="4958"/>
                    <a:pt x="11244" y="4958"/>
                  </a:cubicBezTo>
                  <a:cubicBezTo>
                    <a:pt x="15689" y="4958"/>
                    <a:pt x="19698" y="3048"/>
                    <a:pt x="22479" y="0"/>
                  </a:cubicBezTo>
                  <a:close/>
                </a:path>
              </a:pathLst>
            </a:custGeom>
            <a:solidFill>
              <a:srgbClr val="D337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2" name="Google Shape;1672;p20"/>
            <p:cNvSpPr/>
            <p:nvPr/>
          </p:nvSpPr>
          <p:spPr>
            <a:xfrm>
              <a:off x="3818744" y="-119475"/>
              <a:ext cx="1506704" cy="219986"/>
            </a:xfrm>
            <a:custGeom>
              <a:avLst/>
              <a:gdLst/>
              <a:ahLst/>
              <a:cxnLst/>
              <a:rect l="l" t="t" r="r" b="b"/>
              <a:pathLst>
                <a:path w="16383" h="2392" extrusionOk="0">
                  <a:moveTo>
                    <a:pt x="0" y="0"/>
                  </a:moveTo>
                  <a:cubicBezTo>
                    <a:pt x="2365" y="1515"/>
                    <a:pt x="5178" y="2391"/>
                    <a:pt x="8195" y="2391"/>
                  </a:cubicBezTo>
                  <a:cubicBezTo>
                    <a:pt x="11209" y="2391"/>
                    <a:pt x="14017" y="1515"/>
                    <a:pt x="16383" y="0"/>
                  </a:cubicBezTo>
                  <a:close/>
                </a:path>
              </a:pathLst>
            </a:custGeom>
            <a:solidFill>
              <a:srgbClr val="C121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3" name="Google Shape;1673;p20"/>
            <p:cNvSpPr/>
            <p:nvPr/>
          </p:nvSpPr>
          <p:spPr>
            <a:xfrm>
              <a:off x="4026365" y="4831362"/>
              <a:ext cx="1092022" cy="609653"/>
            </a:xfrm>
            <a:custGeom>
              <a:avLst/>
              <a:gdLst/>
              <a:ahLst/>
              <a:cxnLst/>
              <a:rect l="l" t="t" r="r" b="b"/>
              <a:pathLst>
                <a:path w="11874" h="6629" extrusionOk="0">
                  <a:moveTo>
                    <a:pt x="1794" y="1"/>
                  </a:moveTo>
                  <a:cubicBezTo>
                    <a:pt x="806" y="1"/>
                    <a:pt x="0" y="807"/>
                    <a:pt x="0" y="1794"/>
                  </a:cubicBezTo>
                  <a:lnTo>
                    <a:pt x="0" y="6629"/>
                  </a:lnTo>
                  <a:lnTo>
                    <a:pt x="11873" y="6629"/>
                  </a:lnTo>
                  <a:lnTo>
                    <a:pt x="11873" y="1794"/>
                  </a:lnTo>
                  <a:cubicBezTo>
                    <a:pt x="11873" y="807"/>
                    <a:pt x="11073" y="1"/>
                    <a:pt x="10080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4" name="Google Shape;1674;p20"/>
            <p:cNvSpPr/>
            <p:nvPr/>
          </p:nvSpPr>
          <p:spPr>
            <a:xfrm>
              <a:off x="5245494" y="4831362"/>
              <a:ext cx="1092114" cy="609653"/>
            </a:xfrm>
            <a:custGeom>
              <a:avLst/>
              <a:gdLst/>
              <a:ahLst/>
              <a:cxnLst/>
              <a:rect l="l" t="t" r="r" b="b"/>
              <a:pathLst>
                <a:path w="11875" h="6629" extrusionOk="0">
                  <a:moveTo>
                    <a:pt x="1794" y="1"/>
                  </a:moveTo>
                  <a:cubicBezTo>
                    <a:pt x="807" y="1"/>
                    <a:pt x="1" y="807"/>
                    <a:pt x="1" y="1794"/>
                  </a:cubicBezTo>
                  <a:lnTo>
                    <a:pt x="1" y="6629"/>
                  </a:lnTo>
                  <a:lnTo>
                    <a:pt x="11874" y="6629"/>
                  </a:lnTo>
                  <a:lnTo>
                    <a:pt x="11874" y="1794"/>
                  </a:lnTo>
                  <a:cubicBezTo>
                    <a:pt x="11874" y="807"/>
                    <a:pt x="11074" y="1"/>
                    <a:pt x="10081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5" name="Google Shape;1675;p20"/>
            <p:cNvSpPr/>
            <p:nvPr/>
          </p:nvSpPr>
          <p:spPr>
            <a:xfrm>
              <a:off x="6464715" y="4831362"/>
              <a:ext cx="1092114" cy="609653"/>
            </a:xfrm>
            <a:custGeom>
              <a:avLst/>
              <a:gdLst/>
              <a:ahLst/>
              <a:cxnLst/>
              <a:rect l="l" t="t" r="r" b="b"/>
              <a:pathLst>
                <a:path w="11875" h="6629" extrusionOk="0">
                  <a:moveTo>
                    <a:pt x="1794" y="1"/>
                  </a:moveTo>
                  <a:cubicBezTo>
                    <a:pt x="801" y="1"/>
                    <a:pt x="1" y="807"/>
                    <a:pt x="1" y="1794"/>
                  </a:cubicBezTo>
                  <a:lnTo>
                    <a:pt x="1" y="6629"/>
                  </a:lnTo>
                  <a:lnTo>
                    <a:pt x="11874" y="6629"/>
                  </a:lnTo>
                  <a:lnTo>
                    <a:pt x="11874" y="1794"/>
                  </a:lnTo>
                  <a:cubicBezTo>
                    <a:pt x="11874" y="807"/>
                    <a:pt x="11068" y="1"/>
                    <a:pt x="10081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6" name="Google Shape;1676;p20"/>
            <p:cNvSpPr/>
            <p:nvPr/>
          </p:nvSpPr>
          <p:spPr>
            <a:xfrm>
              <a:off x="7683936" y="4831362"/>
              <a:ext cx="1092022" cy="609653"/>
            </a:xfrm>
            <a:custGeom>
              <a:avLst/>
              <a:gdLst/>
              <a:ahLst/>
              <a:cxnLst/>
              <a:rect l="l" t="t" r="r" b="b"/>
              <a:pathLst>
                <a:path w="11874" h="6629" extrusionOk="0">
                  <a:moveTo>
                    <a:pt x="1794" y="1"/>
                  </a:moveTo>
                  <a:cubicBezTo>
                    <a:pt x="801" y="1"/>
                    <a:pt x="1" y="807"/>
                    <a:pt x="1" y="1794"/>
                  </a:cubicBezTo>
                  <a:lnTo>
                    <a:pt x="1" y="6629"/>
                  </a:lnTo>
                  <a:lnTo>
                    <a:pt x="11874" y="6629"/>
                  </a:lnTo>
                  <a:lnTo>
                    <a:pt x="11874" y="1794"/>
                  </a:lnTo>
                  <a:cubicBezTo>
                    <a:pt x="11874" y="807"/>
                    <a:pt x="11068" y="1"/>
                    <a:pt x="10080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7" name="Google Shape;1677;p20"/>
            <p:cNvSpPr/>
            <p:nvPr/>
          </p:nvSpPr>
          <p:spPr>
            <a:xfrm>
              <a:off x="-850519" y="4831362"/>
              <a:ext cx="1092666" cy="609653"/>
            </a:xfrm>
            <a:custGeom>
              <a:avLst/>
              <a:gdLst/>
              <a:ahLst/>
              <a:cxnLst/>
              <a:rect l="l" t="t" r="r" b="b"/>
              <a:pathLst>
                <a:path w="11881" h="6629" extrusionOk="0">
                  <a:moveTo>
                    <a:pt x="1802" y="1"/>
                  </a:moveTo>
                  <a:cubicBezTo>
                    <a:pt x="807" y="1"/>
                    <a:pt x="1" y="807"/>
                    <a:pt x="1" y="1794"/>
                  </a:cubicBezTo>
                  <a:lnTo>
                    <a:pt x="1" y="6629"/>
                  </a:lnTo>
                  <a:lnTo>
                    <a:pt x="11880" y="6629"/>
                  </a:lnTo>
                  <a:lnTo>
                    <a:pt x="11880" y="1794"/>
                  </a:lnTo>
                  <a:cubicBezTo>
                    <a:pt x="11880" y="807"/>
                    <a:pt x="11074" y="1"/>
                    <a:pt x="10087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8" name="Google Shape;1678;p20"/>
            <p:cNvSpPr/>
            <p:nvPr/>
          </p:nvSpPr>
          <p:spPr>
            <a:xfrm>
              <a:off x="368702" y="4831362"/>
              <a:ext cx="1092666" cy="609653"/>
            </a:xfrm>
            <a:custGeom>
              <a:avLst/>
              <a:gdLst/>
              <a:ahLst/>
              <a:cxnLst/>
              <a:rect l="l" t="t" r="r" b="b"/>
              <a:pathLst>
                <a:path w="11881" h="6629" extrusionOk="0">
                  <a:moveTo>
                    <a:pt x="1802" y="1"/>
                  </a:moveTo>
                  <a:cubicBezTo>
                    <a:pt x="807" y="1"/>
                    <a:pt x="1" y="807"/>
                    <a:pt x="1" y="1794"/>
                  </a:cubicBezTo>
                  <a:lnTo>
                    <a:pt x="1" y="6629"/>
                  </a:lnTo>
                  <a:lnTo>
                    <a:pt x="11880" y="6629"/>
                  </a:lnTo>
                  <a:lnTo>
                    <a:pt x="11880" y="1794"/>
                  </a:lnTo>
                  <a:cubicBezTo>
                    <a:pt x="11880" y="807"/>
                    <a:pt x="11074" y="1"/>
                    <a:pt x="10080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9" name="Google Shape;1679;p20"/>
            <p:cNvSpPr/>
            <p:nvPr/>
          </p:nvSpPr>
          <p:spPr>
            <a:xfrm>
              <a:off x="1587923" y="4831362"/>
              <a:ext cx="1092666" cy="609653"/>
            </a:xfrm>
            <a:custGeom>
              <a:avLst/>
              <a:gdLst/>
              <a:ahLst/>
              <a:cxnLst/>
              <a:rect l="l" t="t" r="r" b="b"/>
              <a:pathLst>
                <a:path w="11881" h="6629" extrusionOk="0">
                  <a:moveTo>
                    <a:pt x="1794" y="1"/>
                  </a:moveTo>
                  <a:cubicBezTo>
                    <a:pt x="807" y="1"/>
                    <a:pt x="0" y="807"/>
                    <a:pt x="0" y="1794"/>
                  </a:cubicBezTo>
                  <a:lnTo>
                    <a:pt x="0" y="6629"/>
                  </a:lnTo>
                  <a:lnTo>
                    <a:pt x="11880" y="6629"/>
                  </a:lnTo>
                  <a:lnTo>
                    <a:pt x="11880" y="1794"/>
                  </a:lnTo>
                  <a:cubicBezTo>
                    <a:pt x="11880" y="807"/>
                    <a:pt x="11074" y="1"/>
                    <a:pt x="10080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0" name="Google Shape;1680;p20"/>
            <p:cNvSpPr/>
            <p:nvPr/>
          </p:nvSpPr>
          <p:spPr>
            <a:xfrm>
              <a:off x="2807144" y="4831362"/>
              <a:ext cx="1092022" cy="609653"/>
            </a:xfrm>
            <a:custGeom>
              <a:avLst/>
              <a:gdLst/>
              <a:ahLst/>
              <a:cxnLst/>
              <a:rect l="l" t="t" r="r" b="b"/>
              <a:pathLst>
                <a:path w="11874" h="6629" extrusionOk="0">
                  <a:moveTo>
                    <a:pt x="1794" y="1"/>
                  </a:moveTo>
                  <a:cubicBezTo>
                    <a:pt x="807" y="1"/>
                    <a:pt x="0" y="807"/>
                    <a:pt x="0" y="1794"/>
                  </a:cubicBezTo>
                  <a:lnTo>
                    <a:pt x="0" y="6629"/>
                  </a:lnTo>
                  <a:lnTo>
                    <a:pt x="11874" y="6629"/>
                  </a:lnTo>
                  <a:lnTo>
                    <a:pt x="11874" y="1794"/>
                  </a:lnTo>
                  <a:cubicBezTo>
                    <a:pt x="11874" y="807"/>
                    <a:pt x="11074" y="1"/>
                    <a:pt x="10080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1" name="Google Shape;1681;p20"/>
            <p:cNvSpPr/>
            <p:nvPr/>
          </p:nvSpPr>
          <p:spPr>
            <a:xfrm>
              <a:off x="8902605" y="4831362"/>
              <a:ext cx="1092574" cy="609653"/>
            </a:xfrm>
            <a:custGeom>
              <a:avLst/>
              <a:gdLst/>
              <a:ahLst/>
              <a:cxnLst/>
              <a:rect l="l" t="t" r="r" b="b"/>
              <a:pathLst>
                <a:path w="11880" h="6629" extrusionOk="0">
                  <a:moveTo>
                    <a:pt x="1800" y="1"/>
                  </a:moveTo>
                  <a:cubicBezTo>
                    <a:pt x="806" y="1"/>
                    <a:pt x="0" y="807"/>
                    <a:pt x="0" y="1794"/>
                  </a:cubicBezTo>
                  <a:lnTo>
                    <a:pt x="0" y="6629"/>
                  </a:lnTo>
                  <a:lnTo>
                    <a:pt x="11880" y="6629"/>
                  </a:lnTo>
                  <a:lnTo>
                    <a:pt x="11880" y="1794"/>
                  </a:lnTo>
                  <a:cubicBezTo>
                    <a:pt x="11880" y="807"/>
                    <a:pt x="11073" y="1"/>
                    <a:pt x="10086" y="1"/>
                  </a:cubicBezTo>
                  <a:close/>
                </a:path>
              </a:pathLst>
            </a:custGeom>
            <a:solidFill>
              <a:srgbClr val="9E29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2" name="Google Shape;1682;p20"/>
            <p:cNvSpPr/>
            <p:nvPr/>
          </p:nvSpPr>
          <p:spPr>
            <a:xfrm>
              <a:off x="5308952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794" y="1"/>
                  </a:moveTo>
                  <a:cubicBezTo>
                    <a:pt x="807" y="1"/>
                    <a:pt x="0" y="807"/>
                    <a:pt x="0" y="1794"/>
                  </a:cubicBezTo>
                  <a:lnTo>
                    <a:pt x="0" y="4419"/>
                  </a:lnTo>
                  <a:lnTo>
                    <a:pt x="13257" y="4419"/>
                  </a:lnTo>
                  <a:lnTo>
                    <a:pt x="13257" y="1794"/>
                  </a:lnTo>
                  <a:cubicBezTo>
                    <a:pt x="13257" y="807"/>
                    <a:pt x="12451" y="1"/>
                    <a:pt x="11463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3" name="Google Shape;1683;p20"/>
            <p:cNvSpPr/>
            <p:nvPr/>
          </p:nvSpPr>
          <p:spPr>
            <a:xfrm>
              <a:off x="6654813" y="5034612"/>
              <a:ext cx="1219213" cy="406404"/>
            </a:xfrm>
            <a:custGeom>
              <a:avLst/>
              <a:gdLst/>
              <a:ahLst/>
              <a:cxnLst/>
              <a:rect l="l" t="t" r="r" b="b"/>
              <a:pathLst>
                <a:path w="13257" h="4419" extrusionOk="0">
                  <a:moveTo>
                    <a:pt x="1802" y="1"/>
                  </a:moveTo>
                  <a:cubicBezTo>
                    <a:pt x="807" y="1"/>
                    <a:pt x="0" y="807"/>
                    <a:pt x="0" y="1794"/>
                  </a:cubicBezTo>
                  <a:lnTo>
                    <a:pt x="0" y="4419"/>
                  </a:lnTo>
                  <a:lnTo>
                    <a:pt x="13257" y="4419"/>
                  </a:lnTo>
                  <a:lnTo>
                    <a:pt x="13257" y="1794"/>
                  </a:lnTo>
                  <a:cubicBezTo>
                    <a:pt x="13257" y="807"/>
                    <a:pt x="12458" y="1"/>
                    <a:pt x="11463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4" name="Google Shape;1684;p20"/>
            <p:cNvSpPr/>
            <p:nvPr/>
          </p:nvSpPr>
          <p:spPr>
            <a:xfrm>
              <a:off x="-75228" y="5034612"/>
              <a:ext cx="1218569" cy="406404"/>
            </a:xfrm>
            <a:custGeom>
              <a:avLst/>
              <a:gdLst/>
              <a:ahLst/>
              <a:cxnLst/>
              <a:rect l="l" t="t" r="r" b="b"/>
              <a:pathLst>
                <a:path w="13250" h="4419" extrusionOk="0">
                  <a:moveTo>
                    <a:pt x="1794" y="1"/>
                  </a:moveTo>
                  <a:cubicBezTo>
                    <a:pt x="799" y="1"/>
                    <a:pt x="1" y="807"/>
                    <a:pt x="1" y="1794"/>
                  </a:cubicBezTo>
                  <a:lnTo>
                    <a:pt x="1" y="4419"/>
                  </a:lnTo>
                  <a:lnTo>
                    <a:pt x="13250" y="4419"/>
                  </a:lnTo>
                  <a:lnTo>
                    <a:pt x="13250" y="1794"/>
                  </a:lnTo>
                  <a:cubicBezTo>
                    <a:pt x="13250" y="807"/>
                    <a:pt x="12451" y="1"/>
                    <a:pt x="11456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5" name="Google Shape;1685;p20"/>
            <p:cNvSpPr/>
            <p:nvPr/>
          </p:nvSpPr>
          <p:spPr>
            <a:xfrm>
              <a:off x="-1421825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801" y="1"/>
                  </a:moveTo>
                  <a:cubicBezTo>
                    <a:pt x="807" y="1"/>
                    <a:pt x="1" y="807"/>
                    <a:pt x="1" y="1794"/>
                  </a:cubicBezTo>
                  <a:lnTo>
                    <a:pt x="1" y="4419"/>
                  </a:lnTo>
                  <a:lnTo>
                    <a:pt x="13258" y="4419"/>
                  </a:lnTo>
                  <a:lnTo>
                    <a:pt x="13258" y="1794"/>
                  </a:lnTo>
                  <a:cubicBezTo>
                    <a:pt x="13258" y="807"/>
                    <a:pt x="12451" y="1"/>
                    <a:pt x="11464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6" name="Google Shape;1686;p20"/>
            <p:cNvSpPr/>
            <p:nvPr/>
          </p:nvSpPr>
          <p:spPr>
            <a:xfrm>
              <a:off x="1270633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794" y="1"/>
                  </a:moveTo>
                  <a:cubicBezTo>
                    <a:pt x="807" y="1"/>
                    <a:pt x="0" y="807"/>
                    <a:pt x="0" y="1794"/>
                  </a:cubicBezTo>
                  <a:lnTo>
                    <a:pt x="0" y="4419"/>
                  </a:lnTo>
                  <a:lnTo>
                    <a:pt x="13257" y="4419"/>
                  </a:lnTo>
                  <a:lnTo>
                    <a:pt x="13257" y="1794"/>
                  </a:lnTo>
                  <a:cubicBezTo>
                    <a:pt x="13257" y="807"/>
                    <a:pt x="12451" y="1"/>
                    <a:pt x="11464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7" name="Google Shape;1687;p20"/>
            <p:cNvSpPr/>
            <p:nvPr/>
          </p:nvSpPr>
          <p:spPr>
            <a:xfrm>
              <a:off x="2616494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800" y="1"/>
                  </a:moveTo>
                  <a:cubicBezTo>
                    <a:pt x="807" y="1"/>
                    <a:pt x="0" y="807"/>
                    <a:pt x="0" y="1794"/>
                  </a:cubicBezTo>
                  <a:lnTo>
                    <a:pt x="0" y="4419"/>
                  </a:lnTo>
                  <a:lnTo>
                    <a:pt x="13257" y="4419"/>
                  </a:lnTo>
                  <a:lnTo>
                    <a:pt x="13257" y="1794"/>
                  </a:lnTo>
                  <a:cubicBezTo>
                    <a:pt x="13257" y="807"/>
                    <a:pt x="12459" y="1"/>
                    <a:pt x="11464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8" name="Google Shape;1688;p20"/>
            <p:cNvSpPr/>
            <p:nvPr/>
          </p:nvSpPr>
          <p:spPr>
            <a:xfrm>
              <a:off x="8001318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795" y="1"/>
                  </a:moveTo>
                  <a:cubicBezTo>
                    <a:pt x="799" y="1"/>
                    <a:pt x="1" y="807"/>
                    <a:pt x="1" y="1794"/>
                  </a:cubicBezTo>
                  <a:lnTo>
                    <a:pt x="1" y="4419"/>
                  </a:lnTo>
                  <a:lnTo>
                    <a:pt x="13258" y="4419"/>
                  </a:lnTo>
                  <a:lnTo>
                    <a:pt x="13258" y="1794"/>
                  </a:lnTo>
                  <a:cubicBezTo>
                    <a:pt x="13258" y="807"/>
                    <a:pt x="12451" y="1"/>
                    <a:pt x="11458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9" name="Google Shape;1689;p20"/>
            <p:cNvSpPr/>
            <p:nvPr/>
          </p:nvSpPr>
          <p:spPr>
            <a:xfrm>
              <a:off x="9347179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794" y="1"/>
                  </a:moveTo>
                  <a:cubicBezTo>
                    <a:pt x="807" y="1"/>
                    <a:pt x="1" y="807"/>
                    <a:pt x="1" y="1794"/>
                  </a:cubicBezTo>
                  <a:lnTo>
                    <a:pt x="1" y="4419"/>
                  </a:lnTo>
                  <a:lnTo>
                    <a:pt x="13258" y="4419"/>
                  </a:lnTo>
                  <a:lnTo>
                    <a:pt x="13258" y="1794"/>
                  </a:lnTo>
                  <a:cubicBezTo>
                    <a:pt x="13258" y="807"/>
                    <a:pt x="12453" y="1"/>
                    <a:pt x="11464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0" name="Google Shape;1690;p20"/>
            <p:cNvSpPr/>
            <p:nvPr/>
          </p:nvSpPr>
          <p:spPr>
            <a:xfrm>
              <a:off x="3963091" y="5034612"/>
              <a:ext cx="1219305" cy="406404"/>
            </a:xfrm>
            <a:custGeom>
              <a:avLst/>
              <a:gdLst/>
              <a:ahLst/>
              <a:cxnLst/>
              <a:rect l="l" t="t" r="r" b="b"/>
              <a:pathLst>
                <a:path w="13258" h="4419" extrusionOk="0">
                  <a:moveTo>
                    <a:pt x="1794" y="1"/>
                  </a:moveTo>
                  <a:cubicBezTo>
                    <a:pt x="799" y="1"/>
                    <a:pt x="0" y="807"/>
                    <a:pt x="0" y="1794"/>
                  </a:cubicBezTo>
                  <a:lnTo>
                    <a:pt x="0" y="4419"/>
                  </a:lnTo>
                  <a:lnTo>
                    <a:pt x="13257" y="4419"/>
                  </a:lnTo>
                  <a:lnTo>
                    <a:pt x="13257" y="1794"/>
                  </a:lnTo>
                  <a:cubicBezTo>
                    <a:pt x="13257" y="807"/>
                    <a:pt x="12451" y="1"/>
                    <a:pt x="11457" y="1"/>
                  </a:cubicBezTo>
                  <a:close/>
                </a:path>
              </a:pathLst>
            </a:custGeom>
            <a:solidFill>
              <a:srgbClr val="6A1C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691" name="Google Shape;1691;p20"/>
          <p:cNvSpPr txBox="1">
            <a:spLocks noGrp="1"/>
          </p:cNvSpPr>
          <p:nvPr>
            <p:ph type="title" hasCustomPrompt="1"/>
          </p:nvPr>
        </p:nvSpPr>
        <p:spPr>
          <a:xfrm>
            <a:off x="1431200" y="2076103"/>
            <a:ext cx="5633600" cy="74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1692" name="Google Shape;1692;p20"/>
          <p:cNvSpPr txBox="1">
            <a:spLocks noGrp="1"/>
          </p:cNvSpPr>
          <p:nvPr>
            <p:ph type="subTitle" idx="1"/>
          </p:nvPr>
        </p:nvSpPr>
        <p:spPr>
          <a:xfrm>
            <a:off x="1431200" y="2869964"/>
            <a:ext cx="5633600" cy="35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3" name="Google Shape;1693;p20"/>
          <p:cNvSpPr txBox="1">
            <a:spLocks noGrp="1"/>
          </p:cNvSpPr>
          <p:nvPr>
            <p:ph type="title" idx="2" hasCustomPrompt="1"/>
          </p:nvPr>
        </p:nvSpPr>
        <p:spPr>
          <a:xfrm>
            <a:off x="5127200" y="3634436"/>
            <a:ext cx="5633600" cy="74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67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1694" name="Google Shape;1694;p20"/>
          <p:cNvSpPr txBox="1">
            <a:spLocks noGrp="1"/>
          </p:cNvSpPr>
          <p:nvPr>
            <p:ph type="subTitle" idx="3"/>
          </p:nvPr>
        </p:nvSpPr>
        <p:spPr>
          <a:xfrm>
            <a:off x="5127200" y="4428297"/>
            <a:ext cx="5633600" cy="35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159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611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57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978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4DB1BD0-9154-45A6-BE1B-F3511BC16D82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2637E4C-8D23-55CC-9A1A-F8C2F2A1D096}"/>
              </a:ext>
            </a:extLst>
          </p:cNvPr>
          <p:cNvPicPr>
            <a:picLocks noChangeAspect="1"/>
          </p:cNvPicPr>
          <p:nvPr userDrawn="1"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8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7F396E4-2019-898D-108F-7B5758369F1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2565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92B6E-AC57-4EC7-A4ED-45A8F494EAAC}" type="datetimeFigureOut">
              <a:rPr lang="vi-VN" smtClean="0"/>
              <a:t>05/09/2025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CBB2B786-6ECB-3315-08C2-A93E89E627F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37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700"/>
              <a:buFont typeface="Chewy"/>
              <a:buNone/>
              <a:defRPr sz="3700">
                <a:solidFill>
                  <a:schemeClr val="lt1"/>
                </a:solidFill>
                <a:latin typeface="Chewy"/>
                <a:ea typeface="Chewy"/>
                <a:cs typeface="Chewy"/>
                <a:sym typeface="Chew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●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○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■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●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○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■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●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Quicksand"/>
              <a:buChar char="○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Quicksand"/>
              <a:buChar char="■"/>
              <a:defRPr>
                <a:solidFill>
                  <a:schemeClr val="lt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74012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3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jpg"/><Relationship Id="rId1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9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68.gif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jpg"/><Relationship Id="rId1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70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73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7.png"/><Relationship Id="rId5" Type="http://schemas.openxmlformats.org/officeDocument/2006/relationships/image" Target="../media/image5.png"/><Relationship Id="rId15" Type="http://schemas.openxmlformats.org/officeDocument/2006/relationships/image" Target="../media/image21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29.png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7" Type="http://schemas.microsoft.com/office/2007/relationships/hdphoto" Target="../media/hdphoto1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B7AA3CC-45B8-45BE-8B85-652105D0F7FF}"/>
              </a:ext>
            </a:extLst>
          </p:cNvPr>
          <p:cNvGrpSpPr/>
          <p:nvPr/>
        </p:nvGrpSpPr>
        <p:grpSpPr>
          <a:xfrm flipH="1">
            <a:off x="0" y="0"/>
            <a:ext cx="8745690" cy="6858000"/>
            <a:chOff x="3446310" y="0"/>
            <a:chExt cx="874569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97776C2-8B9A-4B3F-A02B-90B152FE0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E656F27-6CC7-4553-875A-552B6B18E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7200FD2-8D39-42D0-832C-D9B48F7F8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7BD9BC2-4EB7-4B94-BB38-22B05FD91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B14C292-FBC9-4A90-A366-E58779A3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3EDA489-D799-45BF-BD48-4BC5C40C1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1B5EA0-C7B1-48EA-A4DC-40FB8D1E816F}"/>
              </a:ext>
            </a:extLst>
          </p:cNvPr>
          <p:cNvGrpSpPr/>
          <p:nvPr/>
        </p:nvGrpSpPr>
        <p:grpSpPr>
          <a:xfrm flipH="1">
            <a:off x="6642865" y="2146176"/>
            <a:ext cx="5091383" cy="4478038"/>
            <a:chOff x="7717197" y="2146176"/>
            <a:chExt cx="5091383" cy="447803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D1C4F62-AAD5-4EA1-A56D-51D1ED5DF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1871" y="3199882"/>
              <a:ext cx="866773" cy="104012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DC46FD9-50BB-48D9-A6A7-E9D499FDE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6990" y="4794496"/>
              <a:ext cx="1271590" cy="122054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005A917-ED2D-4F51-9D13-7DD36D747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9490" y="2146176"/>
              <a:ext cx="2569761" cy="422617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C0B4A44-C0C6-4528-AE7A-F078E1E8C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197" y="5192837"/>
              <a:ext cx="3666335" cy="143137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B03ADBF-0F89-4234-86AA-1492C54D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9625" y="4959051"/>
              <a:ext cx="1302246" cy="86399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35C4ED4-F1DB-463F-80AF-1C0F2C14D0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2735" y="3982072"/>
            <a:ext cx="1112208" cy="9849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990F45-2E01-E6FF-C781-82E1DB2F42E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313676" y="375550"/>
            <a:ext cx="7199087" cy="5549956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9E8700E-BBD4-F9EE-F3A4-4F919713E18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21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B7AA3CC-45B8-45BE-8B85-652105D0F7FF}"/>
              </a:ext>
            </a:extLst>
          </p:cNvPr>
          <p:cNvGrpSpPr/>
          <p:nvPr/>
        </p:nvGrpSpPr>
        <p:grpSpPr>
          <a:xfrm flipH="1">
            <a:off x="0" y="0"/>
            <a:ext cx="8745690" cy="6858000"/>
            <a:chOff x="3446310" y="0"/>
            <a:chExt cx="874569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97776C2-8B9A-4B3F-A02B-90B152FE0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E656F27-6CC7-4553-875A-552B6B18E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7200FD2-8D39-42D0-832C-D9B48F7F8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7BD9BC2-4EB7-4B94-BB38-22B05FD91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B14C292-FBC9-4A90-A366-E58779A3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3EDA489-D799-45BF-BD48-4BC5C40C1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1B5EA0-C7B1-48EA-A4DC-40FB8D1E816F}"/>
              </a:ext>
            </a:extLst>
          </p:cNvPr>
          <p:cNvGrpSpPr/>
          <p:nvPr/>
        </p:nvGrpSpPr>
        <p:grpSpPr>
          <a:xfrm flipH="1">
            <a:off x="6642865" y="2146176"/>
            <a:ext cx="5091383" cy="4478038"/>
            <a:chOff x="7717197" y="2146176"/>
            <a:chExt cx="5091383" cy="447803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D1C4F62-AAD5-4EA1-A56D-51D1ED5DF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1871" y="3199882"/>
              <a:ext cx="866773" cy="104012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DC46FD9-50BB-48D9-A6A7-E9D499FDE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6990" y="4794496"/>
              <a:ext cx="1271590" cy="122054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005A917-ED2D-4F51-9D13-7DD36D747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9490" y="2146176"/>
              <a:ext cx="2569761" cy="422617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C0B4A44-C0C6-4528-AE7A-F078E1E8C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197" y="5192837"/>
              <a:ext cx="3666335" cy="143137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B03ADBF-0F89-4234-86AA-1492C54D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9625" y="4959051"/>
              <a:ext cx="1302246" cy="86399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35C4ED4-F1DB-463F-80AF-1C0F2C14D0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2735" y="3982072"/>
            <a:ext cx="1112208" cy="9849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D8D680-0161-223C-2715-5CBB1A9A041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90495" y="432259"/>
            <a:ext cx="8315665" cy="642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6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2DC9B7-D9C7-C232-5719-248185364F81}"/>
              </a:ext>
            </a:extLst>
          </p:cNvPr>
          <p:cNvSpPr txBox="1"/>
          <p:nvPr/>
        </p:nvSpPr>
        <p:spPr>
          <a:xfrm>
            <a:off x="889687" y="560262"/>
            <a:ext cx="4522573" cy="695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 err="1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3600" b="1" dirty="0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dirty="0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b="1" dirty="0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600" b="1" dirty="0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r>
              <a:rPr lang="en-US" sz="3600" b="1" dirty="0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dirty="0">
              <a:solidFill>
                <a:srgbClr val="105C52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B2503E-0283-0B96-7507-06E8771C1A68}"/>
              </a:ext>
            </a:extLst>
          </p:cNvPr>
          <p:cNvGrpSpPr/>
          <p:nvPr/>
        </p:nvGrpSpPr>
        <p:grpSpPr>
          <a:xfrm>
            <a:off x="3789639" y="2687028"/>
            <a:ext cx="6330305" cy="1949589"/>
            <a:chOff x="1851902" y="2990122"/>
            <a:chExt cx="6330305" cy="1949589"/>
          </a:xfrm>
        </p:grpSpPr>
        <p:sp>
          <p:nvSpPr>
            <p:cNvPr id="4" name="Speech Bubble: Rectangle with Corners Rounded 3">
              <a:extLst>
                <a:ext uri="{FF2B5EF4-FFF2-40B4-BE49-F238E27FC236}">
                  <a16:creationId xmlns:a16="http://schemas.microsoft.com/office/drawing/2014/main" id="{1384652B-B195-6E81-77DE-BDE07EDD85AD}"/>
                </a:ext>
              </a:extLst>
            </p:cNvPr>
            <p:cNvSpPr/>
            <p:nvPr/>
          </p:nvSpPr>
          <p:spPr>
            <a:xfrm>
              <a:off x="1851902" y="2990122"/>
              <a:ext cx="6295151" cy="1949589"/>
            </a:xfrm>
            <a:prstGeom prst="wedgeRoundRectCallout">
              <a:avLst>
                <a:gd name="adj1" fmla="val -59474"/>
                <a:gd name="adj2" fmla="val -16054"/>
                <a:gd name="adj3" fmla="val 16667"/>
              </a:avLst>
            </a:prstGeom>
            <a:solidFill>
              <a:srgbClr val="EB95B5">
                <a:lumMod val="20000"/>
                <a:lumOff val="80000"/>
              </a:srgbClr>
            </a:solidFill>
            <a:ln w="28575" cap="flat" cmpd="sng" algn="ctr">
              <a:solidFill>
                <a:srgbClr val="F96B89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D7BF643-2286-4AFB-E67A-7BCB9C52D0C1}"/>
                </a:ext>
              </a:extLst>
            </p:cNvPr>
            <p:cNvSpPr txBox="1"/>
            <p:nvPr/>
          </p:nvSpPr>
          <p:spPr>
            <a:xfrm>
              <a:off x="2038393" y="3087754"/>
              <a:ext cx="614381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Kể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các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lí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do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em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muốn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loại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bỏ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hoặc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tiếp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tục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sử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dụng</a:t>
              </a: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một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số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đồ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vật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cũ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của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em</a:t>
              </a: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?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F65BE8B7-BD0C-3E5C-8A5C-0D5321800B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95" r="83764" b="876"/>
          <a:stretch/>
        </p:blipFill>
        <p:spPr>
          <a:xfrm flipH="1">
            <a:off x="771557" y="1507525"/>
            <a:ext cx="2519512" cy="49797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C94C11-6AC9-CA37-9084-3F6E97F4C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656" y="1193422"/>
            <a:ext cx="8504657" cy="1542422"/>
          </a:xfrm>
          <a:prstGeom prst="rect">
            <a:avLst/>
          </a:prstGeom>
        </p:spPr>
      </p:pic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21D876B-59E1-27A1-06B2-3B33FEDD54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14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1">
            <a:extLst>
              <a:ext uri="{FF2B5EF4-FFF2-40B4-BE49-F238E27FC236}">
                <a16:creationId xmlns:a16="http://schemas.microsoft.com/office/drawing/2014/main" id="{6B2E33AD-7DC5-4F7F-B4D5-FF16936D16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846617"/>
            <a:ext cx="12192000" cy="103652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087AC317-D1A0-4653-99B8-6CD6D5B060C5}"/>
              </a:ext>
            </a:extLst>
          </p:cNvPr>
          <p:cNvGrpSpPr/>
          <p:nvPr/>
        </p:nvGrpSpPr>
        <p:grpSpPr>
          <a:xfrm>
            <a:off x="654685" y="3761329"/>
            <a:ext cx="3785235" cy="2085288"/>
            <a:chOff x="8416216" y="4844834"/>
            <a:chExt cx="3649410" cy="1874465"/>
          </a:xfrm>
        </p:grpSpPr>
        <p:pic>
          <p:nvPicPr>
            <p:cNvPr id="16" name="Picture 15" descr="A group of kids sitting at a table&#10;&#10;Description automatically generated with low confidence">
              <a:extLst>
                <a:ext uri="{FF2B5EF4-FFF2-40B4-BE49-F238E27FC236}">
                  <a16:creationId xmlns:a16="http://schemas.microsoft.com/office/drawing/2014/main" id="{1B958252-697B-4AB7-874D-C27A69F66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5082" y="4844834"/>
              <a:ext cx="3630544" cy="1848623"/>
            </a:xfrm>
            <a:prstGeom prst="rect">
              <a:avLst/>
            </a:prstGeom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2B7ECE8-E866-4628-B80C-BA0CA645EC39}"/>
                </a:ext>
              </a:extLst>
            </p:cNvPr>
            <p:cNvSpPr/>
            <p:nvPr/>
          </p:nvSpPr>
          <p:spPr>
            <a:xfrm>
              <a:off x="8416216" y="6133673"/>
              <a:ext cx="3649410" cy="585626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Thảo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luận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nhóm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4</a:t>
              </a:r>
            </a:p>
          </p:txBody>
        </p:sp>
      </p:grpSp>
      <p:sp>
        <p:nvSpPr>
          <p:cNvPr id="18" name="Rounded Rectangular Callout 16">
            <a:extLst>
              <a:ext uri="{FF2B5EF4-FFF2-40B4-BE49-F238E27FC236}">
                <a16:creationId xmlns:a16="http://schemas.microsoft.com/office/drawing/2014/main" id="{2A97541F-C519-4AAE-9B07-4F908A908882}"/>
              </a:ext>
            </a:extLst>
          </p:cNvPr>
          <p:cNvSpPr/>
          <p:nvPr/>
        </p:nvSpPr>
        <p:spPr>
          <a:xfrm>
            <a:off x="586418" y="520926"/>
            <a:ext cx="10978515" cy="916406"/>
          </a:xfrm>
          <a:prstGeom prst="wedgeRoundRectCallout">
            <a:avLst>
              <a:gd name="adj1" fmla="val -40635"/>
              <a:gd name="adj2" fmla="val 86928"/>
              <a:gd name="adj3" fmla="val 16667"/>
            </a:avLst>
          </a:prstGeom>
          <a:solidFill>
            <a:srgbClr val="E6F7FF">
              <a:lumMod val="90000"/>
            </a:srgbClr>
          </a:solidFill>
          <a:ln w="25400" cap="flat" cmpd="sng" algn="ctr">
            <a:solidFill>
              <a:srgbClr val="FDFDFD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en-US" sz="2800" kern="0" dirty="0" err="1">
                <a:solidFill>
                  <a:srgbClr val="0052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Nhớ</a:t>
            </a:r>
            <a:r>
              <a:rPr lang="en-US" sz="2800" kern="0" dirty="0">
                <a:solidFill>
                  <a:srgbClr val="0052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kern="0" dirty="0">
                <a:solidFill>
                  <a:srgbClr val="0052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 các món đồ của mình và ghi ra giấy tên món đồ cũ.</a:t>
            </a:r>
            <a:endParaRPr kumimoji="0" lang="vi-VN" sz="2800" b="0" i="0" u="none" strike="noStrike" kern="0" cap="none" spc="0" normalizeH="0" baseline="0" noProof="0" dirty="0">
              <a:ln>
                <a:noFill/>
              </a:ln>
              <a:solidFill>
                <a:srgbClr val="00527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ular Callout 18">
            <a:extLst>
              <a:ext uri="{FF2B5EF4-FFF2-40B4-BE49-F238E27FC236}">
                <a16:creationId xmlns:a16="http://schemas.microsoft.com/office/drawing/2014/main" id="{EC0DF371-FBCD-4CD4-9224-28E51848A3B6}"/>
              </a:ext>
            </a:extLst>
          </p:cNvPr>
          <p:cNvSpPr/>
          <p:nvPr/>
        </p:nvSpPr>
        <p:spPr>
          <a:xfrm>
            <a:off x="3373834" y="1809750"/>
            <a:ext cx="7184118" cy="912552"/>
          </a:xfrm>
          <a:prstGeom prst="wedgeRoundRectCallout">
            <a:avLst>
              <a:gd name="adj1" fmla="val -41116"/>
              <a:gd name="adj2" fmla="val 80371"/>
              <a:gd name="adj3" fmla="val 16667"/>
            </a:avLst>
          </a:prstGeom>
          <a:solidFill>
            <a:srgbClr val="FBB03B">
              <a:lumMod val="40000"/>
              <a:lumOff val="60000"/>
            </a:srgbClr>
          </a:solidFill>
          <a:ln w="25400" cap="flat" cmpd="sng" algn="ctr">
            <a:solidFill>
              <a:srgbClr val="FDFDFD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cũ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kumimoji="0" lang="vi-VN" sz="2800" b="0" i="0" u="none" strike="noStrike" kern="0" cap="none" spc="0" normalizeH="0" baseline="0" noProof="0" dirty="0">
              <a:ln>
                <a:noFill/>
              </a:ln>
              <a:solidFill>
                <a:srgbClr val="6E4F2B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ular Callout 18">
            <a:extLst>
              <a:ext uri="{FF2B5EF4-FFF2-40B4-BE49-F238E27FC236}">
                <a16:creationId xmlns:a16="http://schemas.microsoft.com/office/drawing/2014/main" id="{FBE2ACB3-A3EC-4EB6-9287-ADE89C52CD8E}"/>
              </a:ext>
            </a:extLst>
          </p:cNvPr>
          <p:cNvSpPr/>
          <p:nvPr/>
        </p:nvSpPr>
        <p:spPr>
          <a:xfrm>
            <a:off x="4691910" y="3408742"/>
            <a:ext cx="6595621" cy="815120"/>
          </a:xfrm>
          <a:prstGeom prst="wedgeRoundRectCallout">
            <a:avLst>
              <a:gd name="adj1" fmla="val -41116"/>
              <a:gd name="adj2" fmla="val 80371"/>
              <a:gd name="adj3" fmla="val 16667"/>
            </a:avLst>
          </a:prstGeom>
          <a:solidFill>
            <a:srgbClr val="FFC000"/>
          </a:solidFill>
          <a:ln w="25400" cap="flat" cmpd="sng" algn="ctr">
            <a:solidFill>
              <a:srgbClr val="FDFDFD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vi-VN" sz="2800">
                <a:latin typeface="Arial" panose="020B0604020202020204" pitchFamily="34" charset="0"/>
                <a:cs typeface="Arial" panose="020B0604020202020204" pitchFamily="34" charset="0"/>
              </a:rPr>
              <a:t>Đưa ra cách sửa chữa một số đồ cũ bị hỏng để có thể tiếp tục dùng được</a:t>
            </a:r>
            <a:endParaRPr kumimoji="0" lang="vi-VN" sz="2800" b="0" i="0" u="none" strike="noStrike" kern="0" cap="none" spc="0" normalizeH="0" baseline="0" noProof="0" dirty="0">
              <a:ln>
                <a:noFill/>
              </a:ln>
              <a:solidFill>
                <a:srgbClr val="6E4F2B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7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2" grpId="0" animBg="1"/>
      <p:bldP spid="2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9612" y="2128100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27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3179929" cy="684000"/>
            <a:chOff x="3521613" y="0"/>
            <a:chExt cx="3179929" cy="684000"/>
          </a:xfrm>
        </p:grpSpPr>
        <p:grpSp>
          <p:nvGrpSpPr>
            <p:cNvPr id="16" name="Group 15"/>
            <p:cNvGrpSpPr/>
            <p:nvPr/>
          </p:nvGrpSpPr>
          <p:grpSpPr>
            <a:xfrm>
              <a:off x="3521613" y="0"/>
              <a:ext cx="3179929" cy="684000"/>
              <a:chOff x="3770142" y="1493446"/>
              <a:chExt cx="3179929" cy="684000"/>
            </a:xfrm>
          </p:grpSpPr>
          <p:sp>
            <p:nvSpPr>
              <p:cNvPr id="18" name="Flowchart: Alternate Process 17"/>
              <p:cNvSpPr/>
              <p:nvPr/>
            </p:nvSpPr>
            <p:spPr>
              <a:xfrm>
                <a:off x="3840481" y="1547446"/>
                <a:ext cx="3109590" cy="576000"/>
              </a:xfrm>
              <a:prstGeom prst="flowChartAlternateProcess">
                <a:avLst/>
              </a:prstGeom>
              <a:solidFill>
                <a:srgbClr val="FFFF99"/>
              </a:solidFill>
              <a:ln w="28575">
                <a:solidFill>
                  <a:srgbClr val="FC70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3751426" y="1512162"/>
                <a:ext cx="684000" cy="646568"/>
              </a:xfrm>
              <a:prstGeom prst="rect">
                <a:avLst/>
              </a:prstGeom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4046390" y="80389"/>
              <a:ext cx="23934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Gợi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ý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trả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lời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0339" y="912154"/>
            <a:ext cx="5521164" cy="2727945"/>
            <a:chOff x="553540" y="1069809"/>
            <a:chExt cx="1776593" cy="1284957"/>
          </a:xfrm>
        </p:grpSpPr>
        <p:pic>
          <p:nvPicPr>
            <p:cNvPr id="22" name="图片 17">
              <a:extLst>
                <a:ext uri="{FF2B5EF4-FFF2-40B4-BE49-F238E27FC236}">
                  <a16:creationId xmlns:a16="http://schemas.microsoft.com/office/drawing/2014/main" id="{F4DFE95E-3229-4FDB-BCF3-140903A28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540" y="1069809"/>
              <a:ext cx="1776593" cy="1284957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699768" y="1341393"/>
              <a:ext cx="1602941" cy="826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í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do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muốn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loại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bỏ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hoặc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tiếp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tục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sử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dụng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một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đồ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vật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cũ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của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733125" y="1808571"/>
            <a:ext cx="6584998" cy="1670766"/>
            <a:chOff x="1629819" y="733985"/>
            <a:chExt cx="9439138" cy="1670766"/>
          </a:xfrm>
        </p:grpSpPr>
        <p:pic>
          <p:nvPicPr>
            <p:cNvPr id="28" name="图片 16">
              <a:extLst>
                <a:ext uri="{FF2B5EF4-FFF2-40B4-BE49-F238E27FC236}">
                  <a16:creationId xmlns:a16="http://schemas.microsoft.com/office/drawing/2014/main" id="{B054D3B0-AC60-482E-81DF-B0B6D90B13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30" name="Straight Connector 29"/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5591503" y="823192"/>
            <a:ext cx="62891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Quần áo: bị ố vàng, rách, hỏng khóa, đứt khuy, bục chỉ</a:t>
            </a:r>
            <a:r>
              <a:rPr lang="en-US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….</a:t>
            </a:r>
            <a:endParaRPr lang="vi-VN" sz="32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Đồ chơi: bị gãy, vỡ, nứt, hỏng hoặc bị thiếu mất một phụ kiện,...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075" y="-5302281"/>
            <a:ext cx="12178952" cy="103346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7849D1DE-AC32-477E-AA4C-3BE595AD8ADF}"/>
              </a:ext>
            </a:extLst>
          </p:cNvPr>
          <p:cNvGrpSpPr/>
          <p:nvPr/>
        </p:nvGrpSpPr>
        <p:grpSpPr>
          <a:xfrm>
            <a:off x="70339" y="4049666"/>
            <a:ext cx="5521164" cy="2727945"/>
            <a:chOff x="553540" y="1069809"/>
            <a:chExt cx="1776593" cy="1284957"/>
          </a:xfrm>
        </p:grpSpPr>
        <p:pic>
          <p:nvPicPr>
            <p:cNvPr id="25" name="图片 17">
              <a:extLst>
                <a:ext uri="{FF2B5EF4-FFF2-40B4-BE49-F238E27FC236}">
                  <a16:creationId xmlns:a16="http://schemas.microsoft.com/office/drawing/2014/main" id="{0732DAFC-711F-488A-A746-82FE969E5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540" y="1069809"/>
              <a:ext cx="1776593" cy="1284957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4D4AAA1-8D9F-41CC-9774-C9AC1382F7D4}"/>
                </a:ext>
              </a:extLst>
            </p:cNvPr>
            <p:cNvSpPr txBox="1"/>
            <p:nvPr/>
          </p:nvSpPr>
          <p:spPr>
            <a:xfrm>
              <a:off x="684420" y="1278217"/>
              <a:ext cx="1535136" cy="826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Cách sửa chữa một số đồ cũ bị hỏng để có thể tiếp tục dùng được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59A9B8C-52AE-418C-B2AE-F15227929AAA}"/>
              </a:ext>
            </a:extLst>
          </p:cNvPr>
          <p:cNvGrpSpPr/>
          <p:nvPr/>
        </p:nvGrpSpPr>
        <p:grpSpPr>
          <a:xfrm>
            <a:off x="5733125" y="4946083"/>
            <a:ext cx="6584998" cy="1670766"/>
            <a:chOff x="1629819" y="733985"/>
            <a:chExt cx="9439138" cy="1670766"/>
          </a:xfrm>
        </p:grpSpPr>
        <p:pic>
          <p:nvPicPr>
            <p:cNvPr id="33" name="图片 16">
              <a:extLst>
                <a:ext uri="{FF2B5EF4-FFF2-40B4-BE49-F238E27FC236}">
                  <a16:creationId xmlns:a16="http://schemas.microsoft.com/office/drawing/2014/main" id="{BEF365A1-8186-445C-864D-757E43ACA5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7DB53AC-E535-4A23-ACBF-449603CF3686}"/>
                </a:ext>
              </a:extLst>
            </p:cNvPr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3E559C54-66F3-4DEE-88DC-EAE2CC12EB65}"/>
              </a:ext>
            </a:extLst>
          </p:cNvPr>
          <p:cNvSpPr txBox="1"/>
          <p:nvPr/>
        </p:nvSpPr>
        <p:spPr>
          <a:xfrm>
            <a:off x="5591503" y="4395490"/>
            <a:ext cx="62891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Quần áo: khâu, vá, ghép các bộ đồ cũ với nhau,...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Đồ chơi: dùng keo gắn, dùng băng dính dán,...</a:t>
            </a:r>
          </a:p>
        </p:txBody>
      </p:sp>
    </p:spTree>
    <p:extLst>
      <p:ext uri="{BB962C8B-B14F-4D97-AF65-F5344CB8AC3E}">
        <p14:creationId xmlns:p14="http://schemas.microsoft.com/office/powerpoint/2010/main" val="150290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3179929" cy="684000"/>
            <a:chOff x="3521613" y="0"/>
            <a:chExt cx="3179929" cy="684000"/>
          </a:xfrm>
        </p:grpSpPr>
        <p:grpSp>
          <p:nvGrpSpPr>
            <p:cNvPr id="16" name="Group 15"/>
            <p:cNvGrpSpPr/>
            <p:nvPr/>
          </p:nvGrpSpPr>
          <p:grpSpPr>
            <a:xfrm>
              <a:off x="3521613" y="0"/>
              <a:ext cx="3179929" cy="684000"/>
              <a:chOff x="3770142" y="1493446"/>
              <a:chExt cx="3179929" cy="684000"/>
            </a:xfrm>
          </p:grpSpPr>
          <p:sp>
            <p:nvSpPr>
              <p:cNvPr id="18" name="Flowchart: Alternate Process 17"/>
              <p:cNvSpPr/>
              <p:nvPr/>
            </p:nvSpPr>
            <p:spPr>
              <a:xfrm>
                <a:off x="3840481" y="1547446"/>
                <a:ext cx="3109590" cy="576000"/>
              </a:xfrm>
              <a:prstGeom prst="flowChartAlternateProcess">
                <a:avLst/>
              </a:prstGeom>
              <a:solidFill>
                <a:srgbClr val="FFFF99"/>
              </a:solidFill>
              <a:ln w="28575">
                <a:solidFill>
                  <a:srgbClr val="FC70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3751426" y="1512162"/>
                <a:ext cx="684000" cy="646568"/>
              </a:xfrm>
              <a:prstGeom prst="rect">
                <a:avLst/>
              </a:prstGeom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4046390" y="80389"/>
              <a:ext cx="23934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Gợi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ý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trả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lời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46568" y="2253166"/>
            <a:ext cx="4925215" cy="2727945"/>
            <a:chOff x="553540" y="1069809"/>
            <a:chExt cx="1776593" cy="1284957"/>
          </a:xfrm>
        </p:grpSpPr>
        <p:pic>
          <p:nvPicPr>
            <p:cNvPr id="22" name="图片 17">
              <a:extLst>
                <a:ext uri="{FF2B5EF4-FFF2-40B4-BE49-F238E27FC236}">
                  <a16:creationId xmlns:a16="http://schemas.microsoft.com/office/drawing/2014/main" id="{F4DFE95E-3229-4FDB-BCF3-140903A28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540" y="1069809"/>
              <a:ext cx="1776593" cy="1284957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612987" y="1346846"/>
              <a:ext cx="1708742" cy="565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Một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số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cách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chia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tay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với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đồ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cũ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của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3600" b="0" i="0" dirty="0">
                  <a:solidFill>
                    <a:srgbClr val="00206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: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687114" y="3149583"/>
            <a:ext cx="6584998" cy="1670766"/>
            <a:chOff x="1629819" y="733985"/>
            <a:chExt cx="9439138" cy="1670766"/>
          </a:xfrm>
        </p:grpSpPr>
        <p:pic>
          <p:nvPicPr>
            <p:cNvPr id="28" name="图片 16">
              <a:extLst>
                <a:ext uri="{FF2B5EF4-FFF2-40B4-BE49-F238E27FC236}">
                  <a16:creationId xmlns:a16="http://schemas.microsoft.com/office/drawing/2014/main" id="{B054D3B0-AC60-482E-81DF-B0B6D90B13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30" name="Straight Connector 29"/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5733125" y="2672807"/>
            <a:ext cx="62891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Bỏ đi.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Cho, tặng.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Tái chế.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Tái sử dụng.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075" y="-5302281"/>
            <a:ext cx="12178952" cy="103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2 Cách tái chế quần áo cũ thành vật dụng hữu ích cực hay | Cleanipedia">
            <a:extLst>
              <a:ext uri="{FF2B5EF4-FFF2-40B4-BE49-F238E27FC236}">
                <a16:creationId xmlns:a16="http://schemas.microsoft.com/office/drawing/2014/main" id="{565CF6AC-64A2-15D3-B2E9-BB703BDB58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012" y="1384211"/>
            <a:ext cx="4435209" cy="4564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FD15994-FCFD-52B7-FCE9-2604F1670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221" y="1502071"/>
            <a:ext cx="5727537" cy="4328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4518A1-1F2E-4D2D-37E6-4EA01F0824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3679" y="609017"/>
            <a:ext cx="8894835" cy="11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9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BD387CC-EFD3-EFE1-B25E-9CDB6C7C3C11}"/>
              </a:ext>
            </a:extLst>
          </p:cNvPr>
          <p:cNvGrpSpPr/>
          <p:nvPr/>
        </p:nvGrpSpPr>
        <p:grpSpPr>
          <a:xfrm>
            <a:off x="1031133" y="2039327"/>
            <a:ext cx="7643312" cy="3150049"/>
            <a:chOff x="1624256" y="2076859"/>
            <a:chExt cx="7643312" cy="3150049"/>
          </a:xfrm>
        </p:grpSpPr>
        <p:grpSp>
          <p:nvGrpSpPr>
            <p:cNvPr id="6" name="组合 26">
              <a:extLst>
                <a:ext uri="{FF2B5EF4-FFF2-40B4-BE49-F238E27FC236}">
                  <a16:creationId xmlns:a16="http://schemas.microsoft.com/office/drawing/2014/main" id="{6391D5ED-79FB-A087-3FB8-BA6B3B0D3B56}"/>
                </a:ext>
              </a:extLst>
            </p:cNvPr>
            <p:cNvGrpSpPr/>
            <p:nvPr/>
          </p:nvGrpSpPr>
          <p:grpSpPr>
            <a:xfrm>
              <a:off x="1624256" y="2076859"/>
              <a:ext cx="7643312" cy="3150049"/>
              <a:chOff x="-7927694" y="-4916771"/>
              <a:chExt cx="9902261" cy="5268684"/>
            </a:xfrm>
          </p:grpSpPr>
          <p:sp>
            <p:nvSpPr>
              <p:cNvPr id="8" name="任意多边形 43">
                <a:extLst>
                  <a:ext uri="{FF2B5EF4-FFF2-40B4-BE49-F238E27FC236}">
                    <a16:creationId xmlns:a16="http://schemas.microsoft.com/office/drawing/2014/main" id="{34D4AC22-8034-E8E6-32F7-166514AA3116}"/>
                  </a:ext>
                </a:extLst>
              </p:cNvPr>
              <p:cNvSpPr/>
              <p:nvPr/>
            </p:nvSpPr>
            <p:spPr>
              <a:xfrm>
                <a:off x="-7927694" y="-4916771"/>
                <a:ext cx="9902261" cy="5268684"/>
              </a:xfrm>
              <a:custGeom>
                <a:avLst/>
                <a:gdLst>
                  <a:gd name="connsiteX0" fmla="*/ 152243 w 10553239"/>
                  <a:gd name="connsiteY0" fmla="*/ 28014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20" fmla="*/ 152243 w 10553239"/>
                  <a:gd name="connsiteY20" fmla="*/ 2801412 h 5781900"/>
                  <a:gd name="connsiteX0" fmla="*/ 152243 w 10553239"/>
                  <a:gd name="connsiteY0" fmla="*/ 34110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20031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9699 w 10554238"/>
                  <a:gd name="connsiteY0" fmla="*/ 3730326 h 5781900"/>
                  <a:gd name="connsiteX1" fmla="*/ 182270 w 10554238"/>
                  <a:gd name="connsiteY1" fmla="*/ 2743355 h 5781900"/>
                  <a:gd name="connsiteX2" fmla="*/ 182270 w 10554238"/>
                  <a:gd name="connsiteY2" fmla="*/ 2003126 h 5781900"/>
                  <a:gd name="connsiteX3" fmla="*/ 8099 w 10554238"/>
                  <a:gd name="connsiteY3" fmla="*/ 1277412 h 5781900"/>
                  <a:gd name="connsiteX4" fmla="*/ 458042 w 10554238"/>
                  <a:gd name="connsiteY4" fmla="*/ 450098 h 5781900"/>
                  <a:gd name="connsiteX5" fmla="*/ 1706270 w 10554238"/>
                  <a:gd name="connsiteY5" fmla="*/ 101755 h 5781900"/>
                  <a:gd name="connsiteX6" fmla="*/ 3375413 w 10554238"/>
                  <a:gd name="connsiteY6" fmla="*/ 290441 h 5781900"/>
                  <a:gd name="connsiteX7" fmla="*/ 6365356 w 10554238"/>
                  <a:gd name="connsiteY7" fmla="*/ 290441 h 5781900"/>
                  <a:gd name="connsiteX8" fmla="*/ 8455413 w 10554238"/>
                  <a:gd name="connsiteY8" fmla="*/ 155 h 5781900"/>
                  <a:gd name="connsiteX9" fmla="*/ 9834270 w 10554238"/>
                  <a:gd name="connsiteY9" fmla="*/ 333984 h 5781900"/>
                  <a:gd name="connsiteX10" fmla="*/ 10530956 w 10554238"/>
                  <a:gd name="connsiteY10" fmla="*/ 1596726 h 5781900"/>
                  <a:gd name="connsiteX11" fmla="*/ 10371299 w 10554238"/>
                  <a:gd name="connsiteY11" fmla="*/ 2903012 h 5781900"/>
                  <a:gd name="connsiteX12" fmla="*/ 10197128 w 10554238"/>
                  <a:gd name="connsiteY12" fmla="*/ 3977069 h 5781900"/>
                  <a:gd name="connsiteX13" fmla="*/ 10051985 w 10554238"/>
                  <a:gd name="connsiteY13" fmla="*/ 5689755 h 5781900"/>
                  <a:gd name="connsiteX14" fmla="*/ 7062042 w 10554238"/>
                  <a:gd name="connsiteY14" fmla="*/ 5530098 h 5781900"/>
                  <a:gd name="connsiteX15" fmla="*/ 5407413 w 10554238"/>
                  <a:gd name="connsiteY15" fmla="*/ 5355926 h 5781900"/>
                  <a:gd name="connsiteX16" fmla="*/ 3172213 w 10554238"/>
                  <a:gd name="connsiteY16" fmla="*/ 5559126 h 5781900"/>
                  <a:gd name="connsiteX17" fmla="*/ 1880442 w 10554238"/>
                  <a:gd name="connsiteY17" fmla="*/ 5675241 h 5781900"/>
                  <a:gd name="connsiteX18" fmla="*/ 341928 w 10554238"/>
                  <a:gd name="connsiteY18" fmla="*/ 5268841 h 5781900"/>
                  <a:gd name="connsiteX19" fmla="*/ 109699 w 10554238"/>
                  <a:gd name="connsiteY19" fmla="*/ 3730326 h 5781900"/>
                  <a:gd name="connsiteX0" fmla="*/ 108701 w 10553240"/>
                  <a:gd name="connsiteY0" fmla="*/ 3730326 h 5781900"/>
                  <a:gd name="connsiteX1" fmla="*/ 181272 w 10553240"/>
                  <a:gd name="connsiteY1" fmla="*/ 2743355 h 5781900"/>
                  <a:gd name="connsiteX2" fmla="*/ 181272 w 10553240"/>
                  <a:gd name="connsiteY2" fmla="*/ 2003126 h 5781900"/>
                  <a:gd name="connsiteX3" fmla="*/ 7101 w 10553240"/>
                  <a:gd name="connsiteY3" fmla="*/ 1181844 h 5781900"/>
                  <a:gd name="connsiteX4" fmla="*/ 457044 w 10553240"/>
                  <a:gd name="connsiteY4" fmla="*/ 450098 h 5781900"/>
                  <a:gd name="connsiteX5" fmla="*/ 1705272 w 10553240"/>
                  <a:gd name="connsiteY5" fmla="*/ 101755 h 5781900"/>
                  <a:gd name="connsiteX6" fmla="*/ 3374415 w 10553240"/>
                  <a:gd name="connsiteY6" fmla="*/ 290441 h 5781900"/>
                  <a:gd name="connsiteX7" fmla="*/ 6364358 w 10553240"/>
                  <a:gd name="connsiteY7" fmla="*/ 290441 h 5781900"/>
                  <a:gd name="connsiteX8" fmla="*/ 8454415 w 10553240"/>
                  <a:gd name="connsiteY8" fmla="*/ 155 h 5781900"/>
                  <a:gd name="connsiteX9" fmla="*/ 9833272 w 10553240"/>
                  <a:gd name="connsiteY9" fmla="*/ 333984 h 5781900"/>
                  <a:gd name="connsiteX10" fmla="*/ 10529958 w 10553240"/>
                  <a:gd name="connsiteY10" fmla="*/ 1596726 h 5781900"/>
                  <a:gd name="connsiteX11" fmla="*/ 10370301 w 10553240"/>
                  <a:gd name="connsiteY11" fmla="*/ 2903012 h 5781900"/>
                  <a:gd name="connsiteX12" fmla="*/ 10196130 w 10553240"/>
                  <a:gd name="connsiteY12" fmla="*/ 3977069 h 5781900"/>
                  <a:gd name="connsiteX13" fmla="*/ 10050987 w 10553240"/>
                  <a:gd name="connsiteY13" fmla="*/ 5689755 h 5781900"/>
                  <a:gd name="connsiteX14" fmla="*/ 7061044 w 10553240"/>
                  <a:gd name="connsiteY14" fmla="*/ 5530098 h 5781900"/>
                  <a:gd name="connsiteX15" fmla="*/ 5406415 w 10553240"/>
                  <a:gd name="connsiteY15" fmla="*/ 5355926 h 5781900"/>
                  <a:gd name="connsiteX16" fmla="*/ 3171215 w 10553240"/>
                  <a:gd name="connsiteY16" fmla="*/ 5559126 h 5781900"/>
                  <a:gd name="connsiteX17" fmla="*/ 1879444 w 10553240"/>
                  <a:gd name="connsiteY17" fmla="*/ 5675241 h 5781900"/>
                  <a:gd name="connsiteX18" fmla="*/ 340930 w 10553240"/>
                  <a:gd name="connsiteY18" fmla="*/ 5268841 h 5781900"/>
                  <a:gd name="connsiteX19" fmla="*/ 108701 w 1055324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372861 w 10469057"/>
                  <a:gd name="connsiteY3" fmla="*/ 450098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144180 w 10469057"/>
                  <a:gd name="connsiteY2" fmla="*/ 848300 h 5781900"/>
                  <a:gd name="connsiteX3" fmla="*/ 1621089 w 10469057"/>
                  <a:gd name="connsiteY3" fmla="*/ 101755 h 5781900"/>
                  <a:gd name="connsiteX4" fmla="*/ 3290232 w 10469057"/>
                  <a:gd name="connsiteY4" fmla="*/ 290441 h 5781900"/>
                  <a:gd name="connsiteX5" fmla="*/ 6280175 w 10469057"/>
                  <a:gd name="connsiteY5" fmla="*/ 290441 h 5781900"/>
                  <a:gd name="connsiteX6" fmla="*/ 8370232 w 10469057"/>
                  <a:gd name="connsiteY6" fmla="*/ 155 h 5781900"/>
                  <a:gd name="connsiteX7" fmla="*/ 9749089 w 10469057"/>
                  <a:gd name="connsiteY7" fmla="*/ 333984 h 5781900"/>
                  <a:gd name="connsiteX8" fmla="*/ 10445775 w 10469057"/>
                  <a:gd name="connsiteY8" fmla="*/ 1596726 h 5781900"/>
                  <a:gd name="connsiteX9" fmla="*/ 10286118 w 10469057"/>
                  <a:gd name="connsiteY9" fmla="*/ 2903012 h 5781900"/>
                  <a:gd name="connsiteX10" fmla="*/ 10111947 w 10469057"/>
                  <a:gd name="connsiteY10" fmla="*/ 3977069 h 5781900"/>
                  <a:gd name="connsiteX11" fmla="*/ 9966804 w 10469057"/>
                  <a:gd name="connsiteY11" fmla="*/ 5689755 h 5781900"/>
                  <a:gd name="connsiteX12" fmla="*/ 6976861 w 10469057"/>
                  <a:gd name="connsiteY12" fmla="*/ 5530098 h 5781900"/>
                  <a:gd name="connsiteX13" fmla="*/ 5322232 w 10469057"/>
                  <a:gd name="connsiteY13" fmla="*/ 5355926 h 5781900"/>
                  <a:gd name="connsiteX14" fmla="*/ 3087032 w 10469057"/>
                  <a:gd name="connsiteY14" fmla="*/ 5559126 h 5781900"/>
                  <a:gd name="connsiteX15" fmla="*/ 1795261 w 10469057"/>
                  <a:gd name="connsiteY15" fmla="*/ 5675241 h 5781900"/>
                  <a:gd name="connsiteX16" fmla="*/ 256747 w 10469057"/>
                  <a:gd name="connsiteY16" fmla="*/ 5268841 h 5781900"/>
                  <a:gd name="connsiteX17" fmla="*/ 24518 w 10469057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20167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50658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182758 w 10395068"/>
                  <a:gd name="connsiteY0" fmla="*/ 5268841 h 5781900"/>
                  <a:gd name="connsiteX1" fmla="*/ 129818 w 10395068"/>
                  <a:gd name="connsiteY1" fmla="*/ 2807068 h 5781900"/>
                  <a:gd name="connsiteX2" fmla="*/ 100682 w 10395068"/>
                  <a:gd name="connsiteY2" fmla="*/ 848300 h 5781900"/>
                  <a:gd name="connsiteX3" fmla="*/ 1547100 w 10395068"/>
                  <a:gd name="connsiteY3" fmla="*/ 101755 h 5781900"/>
                  <a:gd name="connsiteX4" fmla="*/ 3216243 w 10395068"/>
                  <a:gd name="connsiteY4" fmla="*/ 290441 h 5781900"/>
                  <a:gd name="connsiteX5" fmla="*/ 6206186 w 10395068"/>
                  <a:gd name="connsiteY5" fmla="*/ 290441 h 5781900"/>
                  <a:gd name="connsiteX6" fmla="*/ 8296243 w 10395068"/>
                  <a:gd name="connsiteY6" fmla="*/ 155 h 5781900"/>
                  <a:gd name="connsiteX7" fmla="*/ 9675100 w 10395068"/>
                  <a:gd name="connsiteY7" fmla="*/ 333984 h 5781900"/>
                  <a:gd name="connsiteX8" fmla="*/ 10371786 w 10395068"/>
                  <a:gd name="connsiteY8" fmla="*/ 1596726 h 5781900"/>
                  <a:gd name="connsiteX9" fmla="*/ 10212129 w 10395068"/>
                  <a:gd name="connsiteY9" fmla="*/ 2903012 h 5781900"/>
                  <a:gd name="connsiteX10" fmla="*/ 10037958 w 10395068"/>
                  <a:gd name="connsiteY10" fmla="*/ 3977069 h 5781900"/>
                  <a:gd name="connsiteX11" fmla="*/ 9892815 w 10395068"/>
                  <a:gd name="connsiteY11" fmla="*/ 5689755 h 5781900"/>
                  <a:gd name="connsiteX12" fmla="*/ 6902872 w 10395068"/>
                  <a:gd name="connsiteY12" fmla="*/ 5530098 h 5781900"/>
                  <a:gd name="connsiteX13" fmla="*/ 5248243 w 10395068"/>
                  <a:gd name="connsiteY13" fmla="*/ 5355926 h 5781900"/>
                  <a:gd name="connsiteX14" fmla="*/ 3013043 w 10395068"/>
                  <a:gd name="connsiteY14" fmla="*/ 5559126 h 5781900"/>
                  <a:gd name="connsiteX15" fmla="*/ 1721272 w 10395068"/>
                  <a:gd name="connsiteY15" fmla="*/ 5675241 h 5781900"/>
                  <a:gd name="connsiteX16" fmla="*/ 182758 w 10395068"/>
                  <a:gd name="connsiteY16" fmla="*/ 5268841 h 5781900"/>
                  <a:gd name="connsiteX0" fmla="*/ 166990 w 10394547"/>
                  <a:gd name="connsiteY0" fmla="*/ 5157345 h 5781900"/>
                  <a:gd name="connsiteX1" fmla="*/ 129297 w 10394547"/>
                  <a:gd name="connsiteY1" fmla="*/ 2807068 h 5781900"/>
                  <a:gd name="connsiteX2" fmla="*/ 100161 w 10394547"/>
                  <a:gd name="connsiteY2" fmla="*/ 848300 h 5781900"/>
                  <a:gd name="connsiteX3" fmla="*/ 1546579 w 10394547"/>
                  <a:gd name="connsiteY3" fmla="*/ 101755 h 5781900"/>
                  <a:gd name="connsiteX4" fmla="*/ 3215722 w 10394547"/>
                  <a:gd name="connsiteY4" fmla="*/ 290441 h 5781900"/>
                  <a:gd name="connsiteX5" fmla="*/ 6205665 w 10394547"/>
                  <a:gd name="connsiteY5" fmla="*/ 290441 h 5781900"/>
                  <a:gd name="connsiteX6" fmla="*/ 8295722 w 10394547"/>
                  <a:gd name="connsiteY6" fmla="*/ 155 h 5781900"/>
                  <a:gd name="connsiteX7" fmla="*/ 9674579 w 10394547"/>
                  <a:gd name="connsiteY7" fmla="*/ 333984 h 5781900"/>
                  <a:gd name="connsiteX8" fmla="*/ 10371265 w 10394547"/>
                  <a:gd name="connsiteY8" fmla="*/ 1596726 h 5781900"/>
                  <a:gd name="connsiteX9" fmla="*/ 10211608 w 10394547"/>
                  <a:gd name="connsiteY9" fmla="*/ 2903012 h 5781900"/>
                  <a:gd name="connsiteX10" fmla="*/ 10037437 w 10394547"/>
                  <a:gd name="connsiteY10" fmla="*/ 3977069 h 5781900"/>
                  <a:gd name="connsiteX11" fmla="*/ 9892294 w 10394547"/>
                  <a:gd name="connsiteY11" fmla="*/ 5689755 h 5781900"/>
                  <a:gd name="connsiteX12" fmla="*/ 6902351 w 10394547"/>
                  <a:gd name="connsiteY12" fmla="*/ 5530098 h 5781900"/>
                  <a:gd name="connsiteX13" fmla="*/ 5247722 w 10394547"/>
                  <a:gd name="connsiteY13" fmla="*/ 5355926 h 5781900"/>
                  <a:gd name="connsiteX14" fmla="*/ 3012522 w 10394547"/>
                  <a:gd name="connsiteY14" fmla="*/ 5559126 h 5781900"/>
                  <a:gd name="connsiteX15" fmla="*/ 1720751 w 10394547"/>
                  <a:gd name="connsiteY15" fmla="*/ 5675241 h 5781900"/>
                  <a:gd name="connsiteX16" fmla="*/ 166990 w 10394547"/>
                  <a:gd name="connsiteY16" fmla="*/ 5157345 h 5781900"/>
                  <a:gd name="connsiteX0" fmla="*/ 172974 w 10400531"/>
                  <a:gd name="connsiteY0" fmla="*/ 5157345 h 5781900"/>
                  <a:gd name="connsiteX1" fmla="*/ 135281 w 10400531"/>
                  <a:gd name="connsiteY1" fmla="*/ 2807068 h 5781900"/>
                  <a:gd name="connsiteX2" fmla="*/ 106145 w 10400531"/>
                  <a:gd name="connsiteY2" fmla="*/ 848300 h 5781900"/>
                  <a:gd name="connsiteX3" fmla="*/ 1552563 w 10400531"/>
                  <a:gd name="connsiteY3" fmla="*/ 101755 h 5781900"/>
                  <a:gd name="connsiteX4" fmla="*/ 3221706 w 10400531"/>
                  <a:gd name="connsiteY4" fmla="*/ 290441 h 5781900"/>
                  <a:gd name="connsiteX5" fmla="*/ 6211649 w 10400531"/>
                  <a:gd name="connsiteY5" fmla="*/ 290441 h 5781900"/>
                  <a:gd name="connsiteX6" fmla="*/ 8301706 w 10400531"/>
                  <a:gd name="connsiteY6" fmla="*/ 155 h 5781900"/>
                  <a:gd name="connsiteX7" fmla="*/ 9680563 w 10400531"/>
                  <a:gd name="connsiteY7" fmla="*/ 333984 h 5781900"/>
                  <a:gd name="connsiteX8" fmla="*/ 10377249 w 10400531"/>
                  <a:gd name="connsiteY8" fmla="*/ 1596726 h 5781900"/>
                  <a:gd name="connsiteX9" fmla="*/ 10217592 w 10400531"/>
                  <a:gd name="connsiteY9" fmla="*/ 2903012 h 5781900"/>
                  <a:gd name="connsiteX10" fmla="*/ 10043421 w 10400531"/>
                  <a:gd name="connsiteY10" fmla="*/ 3977069 h 5781900"/>
                  <a:gd name="connsiteX11" fmla="*/ 9898278 w 10400531"/>
                  <a:gd name="connsiteY11" fmla="*/ 5689755 h 5781900"/>
                  <a:gd name="connsiteX12" fmla="*/ 6908335 w 10400531"/>
                  <a:gd name="connsiteY12" fmla="*/ 5530098 h 5781900"/>
                  <a:gd name="connsiteX13" fmla="*/ 5253706 w 10400531"/>
                  <a:gd name="connsiteY13" fmla="*/ 5355926 h 5781900"/>
                  <a:gd name="connsiteX14" fmla="*/ 3018506 w 10400531"/>
                  <a:gd name="connsiteY14" fmla="*/ 5559126 h 5781900"/>
                  <a:gd name="connsiteX15" fmla="*/ 1726735 w 10400531"/>
                  <a:gd name="connsiteY15" fmla="*/ 5675241 h 5781900"/>
                  <a:gd name="connsiteX16" fmla="*/ 172974 w 10400531"/>
                  <a:gd name="connsiteY16" fmla="*/ 5157345 h 5781900"/>
                  <a:gd name="connsiteX0" fmla="*/ 221145 w 10448702"/>
                  <a:gd name="connsiteY0" fmla="*/ 5157345 h 5781900"/>
                  <a:gd name="connsiteX1" fmla="*/ 183452 w 10448702"/>
                  <a:gd name="connsiteY1" fmla="*/ 2807068 h 5781900"/>
                  <a:gd name="connsiteX2" fmla="*/ 154316 w 10448702"/>
                  <a:gd name="connsiteY2" fmla="*/ 848300 h 5781900"/>
                  <a:gd name="connsiteX3" fmla="*/ 1600734 w 10448702"/>
                  <a:gd name="connsiteY3" fmla="*/ 101755 h 5781900"/>
                  <a:gd name="connsiteX4" fmla="*/ 3269877 w 10448702"/>
                  <a:gd name="connsiteY4" fmla="*/ 290441 h 5781900"/>
                  <a:gd name="connsiteX5" fmla="*/ 6259820 w 10448702"/>
                  <a:gd name="connsiteY5" fmla="*/ 290441 h 5781900"/>
                  <a:gd name="connsiteX6" fmla="*/ 8349877 w 10448702"/>
                  <a:gd name="connsiteY6" fmla="*/ 155 h 5781900"/>
                  <a:gd name="connsiteX7" fmla="*/ 9728734 w 10448702"/>
                  <a:gd name="connsiteY7" fmla="*/ 333984 h 5781900"/>
                  <a:gd name="connsiteX8" fmla="*/ 10425420 w 10448702"/>
                  <a:gd name="connsiteY8" fmla="*/ 1596726 h 5781900"/>
                  <a:gd name="connsiteX9" fmla="*/ 10265763 w 10448702"/>
                  <a:gd name="connsiteY9" fmla="*/ 2903012 h 5781900"/>
                  <a:gd name="connsiteX10" fmla="*/ 10091592 w 10448702"/>
                  <a:gd name="connsiteY10" fmla="*/ 3977069 h 5781900"/>
                  <a:gd name="connsiteX11" fmla="*/ 9946449 w 10448702"/>
                  <a:gd name="connsiteY11" fmla="*/ 5689755 h 5781900"/>
                  <a:gd name="connsiteX12" fmla="*/ 6956506 w 10448702"/>
                  <a:gd name="connsiteY12" fmla="*/ 5530098 h 5781900"/>
                  <a:gd name="connsiteX13" fmla="*/ 5301877 w 10448702"/>
                  <a:gd name="connsiteY13" fmla="*/ 5355926 h 5781900"/>
                  <a:gd name="connsiteX14" fmla="*/ 3066677 w 10448702"/>
                  <a:gd name="connsiteY14" fmla="*/ 5559126 h 5781900"/>
                  <a:gd name="connsiteX15" fmla="*/ 221145 w 10448702"/>
                  <a:gd name="connsiteY15" fmla="*/ 5157345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070" h="5781900">
                    <a:moveTo>
                      <a:pt x="356458" y="5396267"/>
                    </a:moveTo>
                    <a:cubicBezTo>
                      <a:pt x="-124079" y="4937591"/>
                      <a:pt x="177449" y="3565062"/>
                      <a:pt x="135820" y="2807068"/>
                    </a:cubicBezTo>
                    <a:cubicBezTo>
                      <a:pt x="94191" y="2049074"/>
                      <a:pt x="-129530" y="1299185"/>
                      <a:pt x="106684" y="848300"/>
                    </a:cubicBezTo>
                    <a:cubicBezTo>
                      <a:pt x="342898" y="397415"/>
                      <a:pt x="1033842" y="194732"/>
                      <a:pt x="1553102" y="101755"/>
                    </a:cubicBezTo>
                    <a:cubicBezTo>
                      <a:pt x="2072362" y="8779"/>
                      <a:pt x="2445731" y="258993"/>
                      <a:pt x="3222245" y="290441"/>
                    </a:cubicBezTo>
                    <a:cubicBezTo>
                      <a:pt x="3998759" y="321889"/>
                      <a:pt x="5365521" y="338822"/>
                      <a:pt x="6212188" y="290441"/>
                    </a:cubicBezTo>
                    <a:cubicBezTo>
                      <a:pt x="7058855" y="242060"/>
                      <a:pt x="7724093" y="-7102"/>
                      <a:pt x="8302245" y="155"/>
                    </a:cubicBezTo>
                    <a:cubicBezTo>
                      <a:pt x="8880397" y="7412"/>
                      <a:pt x="9335178" y="67889"/>
                      <a:pt x="9681102" y="333984"/>
                    </a:cubicBezTo>
                    <a:cubicBezTo>
                      <a:pt x="10027026" y="600079"/>
                      <a:pt x="10288283" y="1168555"/>
                      <a:pt x="10377788" y="1596726"/>
                    </a:cubicBezTo>
                    <a:cubicBezTo>
                      <a:pt x="10467293" y="2024897"/>
                      <a:pt x="10273769" y="2506288"/>
                      <a:pt x="10218131" y="2903012"/>
                    </a:cubicBezTo>
                    <a:cubicBezTo>
                      <a:pt x="10162493" y="3299736"/>
                      <a:pt x="10097179" y="3512612"/>
                      <a:pt x="10043960" y="3977069"/>
                    </a:cubicBezTo>
                    <a:cubicBezTo>
                      <a:pt x="9990741" y="4441526"/>
                      <a:pt x="10421331" y="5430917"/>
                      <a:pt x="9898817" y="5689755"/>
                    </a:cubicBezTo>
                    <a:cubicBezTo>
                      <a:pt x="9376303" y="5948593"/>
                      <a:pt x="7682969" y="5585736"/>
                      <a:pt x="6908874" y="5530098"/>
                    </a:cubicBezTo>
                    <a:cubicBezTo>
                      <a:pt x="6134779" y="5474460"/>
                      <a:pt x="5902550" y="5351088"/>
                      <a:pt x="5254245" y="5355926"/>
                    </a:cubicBezTo>
                    <a:cubicBezTo>
                      <a:pt x="4605940" y="5360764"/>
                      <a:pt x="3835343" y="5552403"/>
                      <a:pt x="3019045" y="5559126"/>
                    </a:cubicBezTo>
                    <a:cubicBezTo>
                      <a:pt x="2202747" y="5565849"/>
                      <a:pt x="1218131" y="5759375"/>
                      <a:pt x="356458" y="5396267"/>
                    </a:cubicBezTo>
                    <a:close/>
                  </a:path>
                </a:pathLst>
              </a:custGeom>
              <a:gradFill>
                <a:gsLst>
                  <a:gs pos="84000">
                    <a:srgbClr val="FB604B"/>
                  </a:gs>
                  <a:gs pos="38500">
                    <a:srgbClr val="FFCE45"/>
                  </a:gs>
                  <a:gs pos="17000">
                    <a:srgbClr val="FB604B"/>
                  </a:gs>
                  <a:gs pos="71000">
                    <a:srgbClr val="FFCE4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 44">
                <a:extLst>
                  <a:ext uri="{FF2B5EF4-FFF2-40B4-BE49-F238E27FC236}">
                    <a16:creationId xmlns:a16="http://schemas.microsoft.com/office/drawing/2014/main" id="{AF2084EA-4E84-2611-4053-A64BA0B4B55A}"/>
                  </a:ext>
                </a:extLst>
              </p:cNvPr>
              <p:cNvSpPr/>
              <p:nvPr/>
            </p:nvSpPr>
            <p:spPr>
              <a:xfrm>
                <a:off x="-7607581" y="-4631681"/>
                <a:ext cx="9233126" cy="4698504"/>
              </a:xfrm>
              <a:custGeom>
                <a:avLst/>
                <a:gdLst>
                  <a:gd name="connsiteX0" fmla="*/ 152243 w 10553239"/>
                  <a:gd name="connsiteY0" fmla="*/ 28014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20" fmla="*/ 152243 w 10553239"/>
                  <a:gd name="connsiteY20" fmla="*/ 2801412 h 5781900"/>
                  <a:gd name="connsiteX0" fmla="*/ 152243 w 10553239"/>
                  <a:gd name="connsiteY0" fmla="*/ 34110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20031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9699 w 10554238"/>
                  <a:gd name="connsiteY0" fmla="*/ 3730326 h 5781900"/>
                  <a:gd name="connsiteX1" fmla="*/ 182270 w 10554238"/>
                  <a:gd name="connsiteY1" fmla="*/ 2743355 h 5781900"/>
                  <a:gd name="connsiteX2" fmla="*/ 182270 w 10554238"/>
                  <a:gd name="connsiteY2" fmla="*/ 2003126 h 5781900"/>
                  <a:gd name="connsiteX3" fmla="*/ 8099 w 10554238"/>
                  <a:gd name="connsiteY3" fmla="*/ 1277412 h 5781900"/>
                  <a:gd name="connsiteX4" fmla="*/ 458042 w 10554238"/>
                  <a:gd name="connsiteY4" fmla="*/ 450098 h 5781900"/>
                  <a:gd name="connsiteX5" fmla="*/ 1706270 w 10554238"/>
                  <a:gd name="connsiteY5" fmla="*/ 101755 h 5781900"/>
                  <a:gd name="connsiteX6" fmla="*/ 3375413 w 10554238"/>
                  <a:gd name="connsiteY6" fmla="*/ 290441 h 5781900"/>
                  <a:gd name="connsiteX7" fmla="*/ 6365356 w 10554238"/>
                  <a:gd name="connsiteY7" fmla="*/ 290441 h 5781900"/>
                  <a:gd name="connsiteX8" fmla="*/ 8455413 w 10554238"/>
                  <a:gd name="connsiteY8" fmla="*/ 155 h 5781900"/>
                  <a:gd name="connsiteX9" fmla="*/ 9834270 w 10554238"/>
                  <a:gd name="connsiteY9" fmla="*/ 333984 h 5781900"/>
                  <a:gd name="connsiteX10" fmla="*/ 10530956 w 10554238"/>
                  <a:gd name="connsiteY10" fmla="*/ 1596726 h 5781900"/>
                  <a:gd name="connsiteX11" fmla="*/ 10371299 w 10554238"/>
                  <a:gd name="connsiteY11" fmla="*/ 2903012 h 5781900"/>
                  <a:gd name="connsiteX12" fmla="*/ 10197128 w 10554238"/>
                  <a:gd name="connsiteY12" fmla="*/ 3977069 h 5781900"/>
                  <a:gd name="connsiteX13" fmla="*/ 10051985 w 10554238"/>
                  <a:gd name="connsiteY13" fmla="*/ 5689755 h 5781900"/>
                  <a:gd name="connsiteX14" fmla="*/ 7062042 w 10554238"/>
                  <a:gd name="connsiteY14" fmla="*/ 5530098 h 5781900"/>
                  <a:gd name="connsiteX15" fmla="*/ 5407413 w 10554238"/>
                  <a:gd name="connsiteY15" fmla="*/ 5355926 h 5781900"/>
                  <a:gd name="connsiteX16" fmla="*/ 3172213 w 10554238"/>
                  <a:gd name="connsiteY16" fmla="*/ 5559126 h 5781900"/>
                  <a:gd name="connsiteX17" fmla="*/ 1880442 w 10554238"/>
                  <a:gd name="connsiteY17" fmla="*/ 5675241 h 5781900"/>
                  <a:gd name="connsiteX18" fmla="*/ 341928 w 10554238"/>
                  <a:gd name="connsiteY18" fmla="*/ 5268841 h 5781900"/>
                  <a:gd name="connsiteX19" fmla="*/ 109699 w 10554238"/>
                  <a:gd name="connsiteY19" fmla="*/ 3730326 h 5781900"/>
                  <a:gd name="connsiteX0" fmla="*/ 108701 w 10553240"/>
                  <a:gd name="connsiteY0" fmla="*/ 3730326 h 5781900"/>
                  <a:gd name="connsiteX1" fmla="*/ 181272 w 10553240"/>
                  <a:gd name="connsiteY1" fmla="*/ 2743355 h 5781900"/>
                  <a:gd name="connsiteX2" fmla="*/ 181272 w 10553240"/>
                  <a:gd name="connsiteY2" fmla="*/ 2003126 h 5781900"/>
                  <a:gd name="connsiteX3" fmla="*/ 7101 w 10553240"/>
                  <a:gd name="connsiteY3" fmla="*/ 1181844 h 5781900"/>
                  <a:gd name="connsiteX4" fmla="*/ 457044 w 10553240"/>
                  <a:gd name="connsiteY4" fmla="*/ 450098 h 5781900"/>
                  <a:gd name="connsiteX5" fmla="*/ 1705272 w 10553240"/>
                  <a:gd name="connsiteY5" fmla="*/ 101755 h 5781900"/>
                  <a:gd name="connsiteX6" fmla="*/ 3374415 w 10553240"/>
                  <a:gd name="connsiteY6" fmla="*/ 290441 h 5781900"/>
                  <a:gd name="connsiteX7" fmla="*/ 6364358 w 10553240"/>
                  <a:gd name="connsiteY7" fmla="*/ 290441 h 5781900"/>
                  <a:gd name="connsiteX8" fmla="*/ 8454415 w 10553240"/>
                  <a:gd name="connsiteY8" fmla="*/ 155 h 5781900"/>
                  <a:gd name="connsiteX9" fmla="*/ 9833272 w 10553240"/>
                  <a:gd name="connsiteY9" fmla="*/ 333984 h 5781900"/>
                  <a:gd name="connsiteX10" fmla="*/ 10529958 w 10553240"/>
                  <a:gd name="connsiteY10" fmla="*/ 1596726 h 5781900"/>
                  <a:gd name="connsiteX11" fmla="*/ 10370301 w 10553240"/>
                  <a:gd name="connsiteY11" fmla="*/ 2903012 h 5781900"/>
                  <a:gd name="connsiteX12" fmla="*/ 10196130 w 10553240"/>
                  <a:gd name="connsiteY12" fmla="*/ 3977069 h 5781900"/>
                  <a:gd name="connsiteX13" fmla="*/ 10050987 w 10553240"/>
                  <a:gd name="connsiteY13" fmla="*/ 5689755 h 5781900"/>
                  <a:gd name="connsiteX14" fmla="*/ 7061044 w 10553240"/>
                  <a:gd name="connsiteY14" fmla="*/ 5530098 h 5781900"/>
                  <a:gd name="connsiteX15" fmla="*/ 5406415 w 10553240"/>
                  <a:gd name="connsiteY15" fmla="*/ 5355926 h 5781900"/>
                  <a:gd name="connsiteX16" fmla="*/ 3171215 w 10553240"/>
                  <a:gd name="connsiteY16" fmla="*/ 5559126 h 5781900"/>
                  <a:gd name="connsiteX17" fmla="*/ 1879444 w 10553240"/>
                  <a:gd name="connsiteY17" fmla="*/ 5675241 h 5781900"/>
                  <a:gd name="connsiteX18" fmla="*/ 340930 w 10553240"/>
                  <a:gd name="connsiteY18" fmla="*/ 5268841 h 5781900"/>
                  <a:gd name="connsiteX19" fmla="*/ 108701 w 1055324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372861 w 10469057"/>
                  <a:gd name="connsiteY3" fmla="*/ 450098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144180 w 10469057"/>
                  <a:gd name="connsiteY2" fmla="*/ 848300 h 5781900"/>
                  <a:gd name="connsiteX3" fmla="*/ 1621089 w 10469057"/>
                  <a:gd name="connsiteY3" fmla="*/ 101755 h 5781900"/>
                  <a:gd name="connsiteX4" fmla="*/ 3290232 w 10469057"/>
                  <a:gd name="connsiteY4" fmla="*/ 290441 h 5781900"/>
                  <a:gd name="connsiteX5" fmla="*/ 6280175 w 10469057"/>
                  <a:gd name="connsiteY5" fmla="*/ 290441 h 5781900"/>
                  <a:gd name="connsiteX6" fmla="*/ 8370232 w 10469057"/>
                  <a:gd name="connsiteY6" fmla="*/ 155 h 5781900"/>
                  <a:gd name="connsiteX7" fmla="*/ 9749089 w 10469057"/>
                  <a:gd name="connsiteY7" fmla="*/ 333984 h 5781900"/>
                  <a:gd name="connsiteX8" fmla="*/ 10445775 w 10469057"/>
                  <a:gd name="connsiteY8" fmla="*/ 1596726 h 5781900"/>
                  <a:gd name="connsiteX9" fmla="*/ 10286118 w 10469057"/>
                  <a:gd name="connsiteY9" fmla="*/ 2903012 h 5781900"/>
                  <a:gd name="connsiteX10" fmla="*/ 10111947 w 10469057"/>
                  <a:gd name="connsiteY10" fmla="*/ 3977069 h 5781900"/>
                  <a:gd name="connsiteX11" fmla="*/ 9966804 w 10469057"/>
                  <a:gd name="connsiteY11" fmla="*/ 5689755 h 5781900"/>
                  <a:gd name="connsiteX12" fmla="*/ 6976861 w 10469057"/>
                  <a:gd name="connsiteY12" fmla="*/ 5530098 h 5781900"/>
                  <a:gd name="connsiteX13" fmla="*/ 5322232 w 10469057"/>
                  <a:gd name="connsiteY13" fmla="*/ 5355926 h 5781900"/>
                  <a:gd name="connsiteX14" fmla="*/ 3087032 w 10469057"/>
                  <a:gd name="connsiteY14" fmla="*/ 5559126 h 5781900"/>
                  <a:gd name="connsiteX15" fmla="*/ 1795261 w 10469057"/>
                  <a:gd name="connsiteY15" fmla="*/ 5675241 h 5781900"/>
                  <a:gd name="connsiteX16" fmla="*/ 256747 w 10469057"/>
                  <a:gd name="connsiteY16" fmla="*/ 5268841 h 5781900"/>
                  <a:gd name="connsiteX17" fmla="*/ 24518 w 10469057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20167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50658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182758 w 10395068"/>
                  <a:gd name="connsiteY0" fmla="*/ 5268841 h 5781900"/>
                  <a:gd name="connsiteX1" fmla="*/ 129818 w 10395068"/>
                  <a:gd name="connsiteY1" fmla="*/ 2807068 h 5781900"/>
                  <a:gd name="connsiteX2" fmla="*/ 100682 w 10395068"/>
                  <a:gd name="connsiteY2" fmla="*/ 848300 h 5781900"/>
                  <a:gd name="connsiteX3" fmla="*/ 1547100 w 10395068"/>
                  <a:gd name="connsiteY3" fmla="*/ 101755 h 5781900"/>
                  <a:gd name="connsiteX4" fmla="*/ 3216243 w 10395068"/>
                  <a:gd name="connsiteY4" fmla="*/ 290441 h 5781900"/>
                  <a:gd name="connsiteX5" fmla="*/ 6206186 w 10395068"/>
                  <a:gd name="connsiteY5" fmla="*/ 290441 h 5781900"/>
                  <a:gd name="connsiteX6" fmla="*/ 8296243 w 10395068"/>
                  <a:gd name="connsiteY6" fmla="*/ 155 h 5781900"/>
                  <a:gd name="connsiteX7" fmla="*/ 9675100 w 10395068"/>
                  <a:gd name="connsiteY7" fmla="*/ 333984 h 5781900"/>
                  <a:gd name="connsiteX8" fmla="*/ 10371786 w 10395068"/>
                  <a:gd name="connsiteY8" fmla="*/ 1596726 h 5781900"/>
                  <a:gd name="connsiteX9" fmla="*/ 10212129 w 10395068"/>
                  <a:gd name="connsiteY9" fmla="*/ 2903012 h 5781900"/>
                  <a:gd name="connsiteX10" fmla="*/ 10037958 w 10395068"/>
                  <a:gd name="connsiteY10" fmla="*/ 3977069 h 5781900"/>
                  <a:gd name="connsiteX11" fmla="*/ 9892815 w 10395068"/>
                  <a:gd name="connsiteY11" fmla="*/ 5689755 h 5781900"/>
                  <a:gd name="connsiteX12" fmla="*/ 6902872 w 10395068"/>
                  <a:gd name="connsiteY12" fmla="*/ 5530098 h 5781900"/>
                  <a:gd name="connsiteX13" fmla="*/ 5248243 w 10395068"/>
                  <a:gd name="connsiteY13" fmla="*/ 5355926 h 5781900"/>
                  <a:gd name="connsiteX14" fmla="*/ 3013043 w 10395068"/>
                  <a:gd name="connsiteY14" fmla="*/ 5559126 h 5781900"/>
                  <a:gd name="connsiteX15" fmla="*/ 1721272 w 10395068"/>
                  <a:gd name="connsiteY15" fmla="*/ 5675241 h 5781900"/>
                  <a:gd name="connsiteX16" fmla="*/ 182758 w 10395068"/>
                  <a:gd name="connsiteY16" fmla="*/ 5268841 h 5781900"/>
                  <a:gd name="connsiteX0" fmla="*/ 166990 w 10394547"/>
                  <a:gd name="connsiteY0" fmla="*/ 5157345 h 5781900"/>
                  <a:gd name="connsiteX1" fmla="*/ 129297 w 10394547"/>
                  <a:gd name="connsiteY1" fmla="*/ 2807068 h 5781900"/>
                  <a:gd name="connsiteX2" fmla="*/ 100161 w 10394547"/>
                  <a:gd name="connsiteY2" fmla="*/ 848300 h 5781900"/>
                  <a:gd name="connsiteX3" fmla="*/ 1546579 w 10394547"/>
                  <a:gd name="connsiteY3" fmla="*/ 101755 h 5781900"/>
                  <a:gd name="connsiteX4" fmla="*/ 3215722 w 10394547"/>
                  <a:gd name="connsiteY4" fmla="*/ 290441 h 5781900"/>
                  <a:gd name="connsiteX5" fmla="*/ 6205665 w 10394547"/>
                  <a:gd name="connsiteY5" fmla="*/ 290441 h 5781900"/>
                  <a:gd name="connsiteX6" fmla="*/ 8295722 w 10394547"/>
                  <a:gd name="connsiteY6" fmla="*/ 155 h 5781900"/>
                  <a:gd name="connsiteX7" fmla="*/ 9674579 w 10394547"/>
                  <a:gd name="connsiteY7" fmla="*/ 333984 h 5781900"/>
                  <a:gd name="connsiteX8" fmla="*/ 10371265 w 10394547"/>
                  <a:gd name="connsiteY8" fmla="*/ 1596726 h 5781900"/>
                  <a:gd name="connsiteX9" fmla="*/ 10211608 w 10394547"/>
                  <a:gd name="connsiteY9" fmla="*/ 2903012 h 5781900"/>
                  <a:gd name="connsiteX10" fmla="*/ 10037437 w 10394547"/>
                  <a:gd name="connsiteY10" fmla="*/ 3977069 h 5781900"/>
                  <a:gd name="connsiteX11" fmla="*/ 9892294 w 10394547"/>
                  <a:gd name="connsiteY11" fmla="*/ 5689755 h 5781900"/>
                  <a:gd name="connsiteX12" fmla="*/ 6902351 w 10394547"/>
                  <a:gd name="connsiteY12" fmla="*/ 5530098 h 5781900"/>
                  <a:gd name="connsiteX13" fmla="*/ 5247722 w 10394547"/>
                  <a:gd name="connsiteY13" fmla="*/ 5355926 h 5781900"/>
                  <a:gd name="connsiteX14" fmla="*/ 3012522 w 10394547"/>
                  <a:gd name="connsiteY14" fmla="*/ 5559126 h 5781900"/>
                  <a:gd name="connsiteX15" fmla="*/ 1720751 w 10394547"/>
                  <a:gd name="connsiteY15" fmla="*/ 5675241 h 5781900"/>
                  <a:gd name="connsiteX16" fmla="*/ 166990 w 10394547"/>
                  <a:gd name="connsiteY16" fmla="*/ 5157345 h 5781900"/>
                  <a:gd name="connsiteX0" fmla="*/ 172974 w 10400531"/>
                  <a:gd name="connsiteY0" fmla="*/ 5157345 h 5781900"/>
                  <a:gd name="connsiteX1" fmla="*/ 135281 w 10400531"/>
                  <a:gd name="connsiteY1" fmla="*/ 2807068 h 5781900"/>
                  <a:gd name="connsiteX2" fmla="*/ 106145 w 10400531"/>
                  <a:gd name="connsiteY2" fmla="*/ 848300 h 5781900"/>
                  <a:gd name="connsiteX3" fmla="*/ 1552563 w 10400531"/>
                  <a:gd name="connsiteY3" fmla="*/ 101755 h 5781900"/>
                  <a:gd name="connsiteX4" fmla="*/ 3221706 w 10400531"/>
                  <a:gd name="connsiteY4" fmla="*/ 290441 h 5781900"/>
                  <a:gd name="connsiteX5" fmla="*/ 6211649 w 10400531"/>
                  <a:gd name="connsiteY5" fmla="*/ 290441 h 5781900"/>
                  <a:gd name="connsiteX6" fmla="*/ 8301706 w 10400531"/>
                  <a:gd name="connsiteY6" fmla="*/ 155 h 5781900"/>
                  <a:gd name="connsiteX7" fmla="*/ 9680563 w 10400531"/>
                  <a:gd name="connsiteY7" fmla="*/ 333984 h 5781900"/>
                  <a:gd name="connsiteX8" fmla="*/ 10377249 w 10400531"/>
                  <a:gd name="connsiteY8" fmla="*/ 1596726 h 5781900"/>
                  <a:gd name="connsiteX9" fmla="*/ 10217592 w 10400531"/>
                  <a:gd name="connsiteY9" fmla="*/ 2903012 h 5781900"/>
                  <a:gd name="connsiteX10" fmla="*/ 10043421 w 10400531"/>
                  <a:gd name="connsiteY10" fmla="*/ 3977069 h 5781900"/>
                  <a:gd name="connsiteX11" fmla="*/ 9898278 w 10400531"/>
                  <a:gd name="connsiteY11" fmla="*/ 5689755 h 5781900"/>
                  <a:gd name="connsiteX12" fmla="*/ 6908335 w 10400531"/>
                  <a:gd name="connsiteY12" fmla="*/ 5530098 h 5781900"/>
                  <a:gd name="connsiteX13" fmla="*/ 5253706 w 10400531"/>
                  <a:gd name="connsiteY13" fmla="*/ 5355926 h 5781900"/>
                  <a:gd name="connsiteX14" fmla="*/ 3018506 w 10400531"/>
                  <a:gd name="connsiteY14" fmla="*/ 5559126 h 5781900"/>
                  <a:gd name="connsiteX15" fmla="*/ 1726735 w 10400531"/>
                  <a:gd name="connsiteY15" fmla="*/ 5675241 h 5781900"/>
                  <a:gd name="connsiteX16" fmla="*/ 172974 w 10400531"/>
                  <a:gd name="connsiteY16" fmla="*/ 5157345 h 5781900"/>
                  <a:gd name="connsiteX0" fmla="*/ 221145 w 10448702"/>
                  <a:gd name="connsiteY0" fmla="*/ 5157345 h 5781900"/>
                  <a:gd name="connsiteX1" fmla="*/ 183452 w 10448702"/>
                  <a:gd name="connsiteY1" fmla="*/ 2807068 h 5781900"/>
                  <a:gd name="connsiteX2" fmla="*/ 154316 w 10448702"/>
                  <a:gd name="connsiteY2" fmla="*/ 848300 h 5781900"/>
                  <a:gd name="connsiteX3" fmla="*/ 1600734 w 10448702"/>
                  <a:gd name="connsiteY3" fmla="*/ 101755 h 5781900"/>
                  <a:gd name="connsiteX4" fmla="*/ 3269877 w 10448702"/>
                  <a:gd name="connsiteY4" fmla="*/ 290441 h 5781900"/>
                  <a:gd name="connsiteX5" fmla="*/ 6259820 w 10448702"/>
                  <a:gd name="connsiteY5" fmla="*/ 290441 h 5781900"/>
                  <a:gd name="connsiteX6" fmla="*/ 8349877 w 10448702"/>
                  <a:gd name="connsiteY6" fmla="*/ 155 h 5781900"/>
                  <a:gd name="connsiteX7" fmla="*/ 9728734 w 10448702"/>
                  <a:gd name="connsiteY7" fmla="*/ 333984 h 5781900"/>
                  <a:gd name="connsiteX8" fmla="*/ 10425420 w 10448702"/>
                  <a:gd name="connsiteY8" fmla="*/ 1596726 h 5781900"/>
                  <a:gd name="connsiteX9" fmla="*/ 10265763 w 10448702"/>
                  <a:gd name="connsiteY9" fmla="*/ 2903012 h 5781900"/>
                  <a:gd name="connsiteX10" fmla="*/ 10091592 w 10448702"/>
                  <a:gd name="connsiteY10" fmla="*/ 3977069 h 5781900"/>
                  <a:gd name="connsiteX11" fmla="*/ 9946449 w 10448702"/>
                  <a:gd name="connsiteY11" fmla="*/ 5689755 h 5781900"/>
                  <a:gd name="connsiteX12" fmla="*/ 6956506 w 10448702"/>
                  <a:gd name="connsiteY12" fmla="*/ 5530098 h 5781900"/>
                  <a:gd name="connsiteX13" fmla="*/ 5301877 w 10448702"/>
                  <a:gd name="connsiteY13" fmla="*/ 5355926 h 5781900"/>
                  <a:gd name="connsiteX14" fmla="*/ 3066677 w 10448702"/>
                  <a:gd name="connsiteY14" fmla="*/ 5559126 h 5781900"/>
                  <a:gd name="connsiteX15" fmla="*/ 221145 w 10448702"/>
                  <a:gd name="connsiteY15" fmla="*/ 5157345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070" h="5781900">
                    <a:moveTo>
                      <a:pt x="356458" y="5396267"/>
                    </a:moveTo>
                    <a:cubicBezTo>
                      <a:pt x="-124079" y="4937591"/>
                      <a:pt x="177449" y="3565062"/>
                      <a:pt x="135820" y="2807068"/>
                    </a:cubicBezTo>
                    <a:cubicBezTo>
                      <a:pt x="94191" y="2049074"/>
                      <a:pt x="-129530" y="1299185"/>
                      <a:pt x="106684" y="848300"/>
                    </a:cubicBezTo>
                    <a:cubicBezTo>
                      <a:pt x="342898" y="397415"/>
                      <a:pt x="1033842" y="194732"/>
                      <a:pt x="1553102" y="101755"/>
                    </a:cubicBezTo>
                    <a:cubicBezTo>
                      <a:pt x="2072362" y="8779"/>
                      <a:pt x="2445731" y="258993"/>
                      <a:pt x="3222245" y="290441"/>
                    </a:cubicBezTo>
                    <a:cubicBezTo>
                      <a:pt x="3998759" y="321889"/>
                      <a:pt x="5365521" y="338822"/>
                      <a:pt x="6212188" y="290441"/>
                    </a:cubicBezTo>
                    <a:cubicBezTo>
                      <a:pt x="7058855" y="242060"/>
                      <a:pt x="7724093" y="-7102"/>
                      <a:pt x="8302245" y="155"/>
                    </a:cubicBezTo>
                    <a:cubicBezTo>
                      <a:pt x="8880397" y="7412"/>
                      <a:pt x="9335178" y="67889"/>
                      <a:pt x="9681102" y="333984"/>
                    </a:cubicBezTo>
                    <a:cubicBezTo>
                      <a:pt x="10027026" y="600079"/>
                      <a:pt x="10288283" y="1168555"/>
                      <a:pt x="10377788" y="1596726"/>
                    </a:cubicBezTo>
                    <a:cubicBezTo>
                      <a:pt x="10467293" y="2024897"/>
                      <a:pt x="10273769" y="2506288"/>
                      <a:pt x="10218131" y="2903012"/>
                    </a:cubicBezTo>
                    <a:cubicBezTo>
                      <a:pt x="10162493" y="3299736"/>
                      <a:pt x="10097179" y="3512612"/>
                      <a:pt x="10043960" y="3977069"/>
                    </a:cubicBezTo>
                    <a:cubicBezTo>
                      <a:pt x="9990741" y="4441526"/>
                      <a:pt x="10421331" y="5430917"/>
                      <a:pt x="9898817" y="5689755"/>
                    </a:cubicBezTo>
                    <a:cubicBezTo>
                      <a:pt x="9376303" y="5948593"/>
                      <a:pt x="7682969" y="5585736"/>
                      <a:pt x="6908874" y="5530098"/>
                    </a:cubicBezTo>
                    <a:cubicBezTo>
                      <a:pt x="6134779" y="5474460"/>
                      <a:pt x="5902550" y="5351088"/>
                      <a:pt x="5254245" y="5355926"/>
                    </a:cubicBezTo>
                    <a:cubicBezTo>
                      <a:pt x="4605940" y="5360764"/>
                      <a:pt x="3835343" y="5552403"/>
                      <a:pt x="3019045" y="5559126"/>
                    </a:cubicBezTo>
                    <a:cubicBezTo>
                      <a:pt x="2202747" y="5565849"/>
                      <a:pt x="1218131" y="5759375"/>
                      <a:pt x="356458" y="5396267"/>
                    </a:cubicBezTo>
                    <a:close/>
                  </a:path>
                </a:pathLst>
              </a:custGeom>
              <a:solidFill>
                <a:srgbClr val="FFF6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任意多边形 45">
                <a:extLst>
                  <a:ext uri="{FF2B5EF4-FFF2-40B4-BE49-F238E27FC236}">
                    <a16:creationId xmlns:a16="http://schemas.microsoft.com/office/drawing/2014/main" id="{8A205C81-03B0-5DD9-E15F-22306620DF10}"/>
                  </a:ext>
                </a:extLst>
              </p:cNvPr>
              <p:cNvSpPr/>
              <p:nvPr/>
            </p:nvSpPr>
            <p:spPr>
              <a:xfrm>
                <a:off x="-7762875" y="-4794271"/>
                <a:ext cx="9572625" cy="4972072"/>
              </a:xfrm>
              <a:custGeom>
                <a:avLst/>
                <a:gdLst>
                  <a:gd name="connsiteX0" fmla="*/ 152243 w 10553239"/>
                  <a:gd name="connsiteY0" fmla="*/ 28014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20" fmla="*/ 152243 w 10553239"/>
                  <a:gd name="connsiteY20" fmla="*/ 2801412 h 5781900"/>
                  <a:gd name="connsiteX0" fmla="*/ 152243 w 10553239"/>
                  <a:gd name="connsiteY0" fmla="*/ 34110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20031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9699 w 10554238"/>
                  <a:gd name="connsiteY0" fmla="*/ 3730326 h 5781900"/>
                  <a:gd name="connsiteX1" fmla="*/ 182270 w 10554238"/>
                  <a:gd name="connsiteY1" fmla="*/ 2743355 h 5781900"/>
                  <a:gd name="connsiteX2" fmla="*/ 182270 w 10554238"/>
                  <a:gd name="connsiteY2" fmla="*/ 2003126 h 5781900"/>
                  <a:gd name="connsiteX3" fmla="*/ 8099 w 10554238"/>
                  <a:gd name="connsiteY3" fmla="*/ 1277412 h 5781900"/>
                  <a:gd name="connsiteX4" fmla="*/ 458042 w 10554238"/>
                  <a:gd name="connsiteY4" fmla="*/ 450098 h 5781900"/>
                  <a:gd name="connsiteX5" fmla="*/ 1706270 w 10554238"/>
                  <a:gd name="connsiteY5" fmla="*/ 101755 h 5781900"/>
                  <a:gd name="connsiteX6" fmla="*/ 3375413 w 10554238"/>
                  <a:gd name="connsiteY6" fmla="*/ 290441 h 5781900"/>
                  <a:gd name="connsiteX7" fmla="*/ 6365356 w 10554238"/>
                  <a:gd name="connsiteY7" fmla="*/ 290441 h 5781900"/>
                  <a:gd name="connsiteX8" fmla="*/ 8455413 w 10554238"/>
                  <a:gd name="connsiteY8" fmla="*/ 155 h 5781900"/>
                  <a:gd name="connsiteX9" fmla="*/ 9834270 w 10554238"/>
                  <a:gd name="connsiteY9" fmla="*/ 333984 h 5781900"/>
                  <a:gd name="connsiteX10" fmla="*/ 10530956 w 10554238"/>
                  <a:gd name="connsiteY10" fmla="*/ 1596726 h 5781900"/>
                  <a:gd name="connsiteX11" fmla="*/ 10371299 w 10554238"/>
                  <a:gd name="connsiteY11" fmla="*/ 2903012 h 5781900"/>
                  <a:gd name="connsiteX12" fmla="*/ 10197128 w 10554238"/>
                  <a:gd name="connsiteY12" fmla="*/ 3977069 h 5781900"/>
                  <a:gd name="connsiteX13" fmla="*/ 10051985 w 10554238"/>
                  <a:gd name="connsiteY13" fmla="*/ 5689755 h 5781900"/>
                  <a:gd name="connsiteX14" fmla="*/ 7062042 w 10554238"/>
                  <a:gd name="connsiteY14" fmla="*/ 5530098 h 5781900"/>
                  <a:gd name="connsiteX15" fmla="*/ 5407413 w 10554238"/>
                  <a:gd name="connsiteY15" fmla="*/ 5355926 h 5781900"/>
                  <a:gd name="connsiteX16" fmla="*/ 3172213 w 10554238"/>
                  <a:gd name="connsiteY16" fmla="*/ 5559126 h 5781900"/>
                  <a:gd name="connsiteX17" fmla="*/ 1880442 w 10554238"/>
                  <a:gd name="connsiteY17" fmla="*/ 5675241 h 5781900"/>
                  <a:gd name="connsiteX18" fmla="*/ 341928 w 10554238"/>
                  <a:gd name="connsiteY18" fmla="*/ 5268841 h 5781900"/>
                  <a:gd name="connsiteX19" fmla="*/ 109699 w 10554238"/>
                  <a:gd name="connsiteY19" fmla="*/ 3730326 h 5781900"/>
                  <a:gd name="connsiteX0" fmla="*/ 108701 w 10553240"/>
                  <a:gd name="connsiteY0" fmla="*/ 3730326 h 5781900"/>
                  <a:gd name="connsiteX1" fmla="*/ 181272 w 10553240"/>
                  <a:gd name="connsiteY1" fmla="*/ 2743355 h 5781900"/>
                  <a:gd name="connsiteX2" fmla="*/ 181272 w 10553240"/>
                  <a:gd name="connsiteY2" fmla="*/ 2003126 h 5781900"/>
                  <a:gd name="connsiteX3" fmla="*/ 7101 w 10553240"/>
                  <a:gd name="connsiteY3" fmla="*/ 1181844 h 5781900"/>
                  <a:gd name="connsiteX4" fmla="*/ 457044 w 10553240"/>
                  <a:gd name="connsiteY4" fmla="*/ 450098 h 5781900"/>
                  <a:gd name="connsiteX5" fmla="*/ 1705272 w 10553240"/>
                  <a:gd name="connsiteY5" fmla="*/ 101755 h 5781900"/>
                  <a:gd name="connsiteX6" fmla="*/ 3374415 w 10553240"/>
                  <a:gd name="connsiteY6" fmla="*/ 290441 h 5781900"/>
                  <a:gd name="connsiteX7" fmla="*/ 6364358 w 10553240"/>
                  <a:gd name="connsiteY7" fmla="*/ 290441 h 5781900"/>
                  <a:gd name="connsiteX8" fmla="*/ 8454415 w 10553240"/>
                  <a:gd name="connsiteY8" fmla="*/ 155 h 5781900"/>
                  <a:gd name="connsiteX9" fmla="*/ 9833272 w 10553240"/>
                  <a:gd name="connsiteY9" fmla="*/ 333984 h 5781900"/>
                  <a:gd name="connsiteX10" fmla="*/ 10529958 w 10553240"/>
                  <a:gd name="connsiteY10" fmla="*/ 1596726 h 5781900"/>
                  <a:gd name="connsiteX11" fmla="*/ 10370301 w 10553240"/>
                  <a:gd name="connsiteY11" fmla="*/ 2903012 h 5781900"/>
                  <a:gd name="connsiteX12" fmla="*/ 10196130 w 10553240"/>
                  <a:gd name="connsiteY12" fmla="*/ 3977069 h 5781900"/>
                  <a:gd name="connsiteX13" fmla="*/ 10050987 w 10553240"/>
                  <a:gd name="connsiteY13" fmla="*/ 5689755 h 5781900"/>
                  <a:gd name="connsiteX14" fmla="*/ 7061044 w 10553240"/>
                  <a:gd name="connsiteY14" fmla="*/ 5530098 h 5781900"/>
                  <a:gd name="connsiteX15" fmla="*/ 5406415 w 10553240"/>
                  <a:gd name="connsiteY15" fmla="*/ 5355926 h 5781900"/>
                  <a:gd name="connsiteX16" fmla="*/ 3171215 w 10553240"/>
                  <a:gd name="connsiteY16" fmla="*/ 5559126 h 5781900"/>
                  <a:gd name="connsiteX17" fmla="*/ 1879444 w 10553240"/>
                  <a:gd name="connsiteY17" fmla="*/ 5675241 h 5781900"/>
                  <a:gd name="connsiteX18" fmla="*/ 340930 w 10553240"/>
                  <a:gd name="connsiteY18" fmla="*/ 5268841 h 5781900"/>
                  <a:gd name="connsiteX19" fmla="*/ 108701 w 1055324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372861 w 10469057"/>
                  <a:gd name="connsiteY3" fmla="*/ 450098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144180 w 10469057"/>
                  <a:gd name="connsiteY2" fmla="*/ 848300 h 5781900"/>
                  <a:gd name="connsiteX3" fmla="*/ 1621089 w 10469057"/>
                  <a:gd name="connsiteY3" fmla="*/ 101755 h 5781900"/>
                  <a:gd name="connsiteX4" fmla="*/ 3290232 w 10469057"/>
                  <a:gd name="connsiteY4" fmla="*/ 290441 h 5781900"/>
                  <a:gd name="connsiteX5" fmla="*/ 6280175 w 10469057"/>
                  <a:gd name="connsiteY5" fmla="*/ 290441 h 5781900"/>
                  <a:gd name="connsiteX6" fmla="*/ 8370232 w 10469057"/>
                  <a:gd name="connsiteY6" fmla="*/ 155 h 5781900"/>
                  <a:gd name="connsiteX7" fmla="*/ 9749089 w 10469057"/>
                  <a:gd name="connsiteY7" fmla="*/ 333984 h 5781900"/>
                  <a:gd name="connsiteX8" fmla="*/ 10445775 w 10469057"/>
                  <a:gd name="connsiteY8" fmla="*/ 1596726 h 5781900"/>
                  <a:gd name="connsiteX9" fmla="*/ 10286118 w 10469057"/>
                  <a:gd name="connsiteY9" fmla="*/ 2903012 h 5781900"/>
                  <a:gd name="connsiteX10" fmla="*/ 10111947 w 10469057"/>
                  <a:gd name="connsiteY10" fmla="*/ 3977069 h 5781900"/>
                  <a:gd name="connsiteX11" fmla="*/ 9966804 w 10469057"/>
                  <a:gd name="connsiteY11" fmla="*/ 5689755 h 5781900"/>
                  <a:gd name="connsiteX12" fmla="*/ 6976861 w 10469057"/>
                  <a:gd name="connsiteY12" fmla="*/ 5530098 h 5781900"/>
                  <a:gd name="connsiteX13" fmla="*/ 5322232 w 10469057"/>
                  <a:gd name="connsiteY13" fmla="*/ 5355926 h 5781900"/>
                  <a:gd name="connsiteX14" fmla="*/ 3087032 w 10469057"/>
                  <a:gd name="connsiteY14" fmla="*/ 5559126 h 5781900"/>
                  <a:gd name="connsiteX15" fmla="*/ 1795261 w 10469057"/>
                  <a:gd name="connsiteY15" fmla="*/ 5675241 h 5781900"/>
                  <a:gd name="connsiteX16" fmla="*/ 256747 w 10469057"/>
                  <a:gd name="connsiteY16" fmla="*/ 5268841 h 5781900"/>
                  <a:gd name="connsiteX17" fmla="*/ 24518 w 10469057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20167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50658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182758 w 10395068"/>
                  <a:gd name="connsiteY0" fmla="*/ 5268841 h 5781900"/>
                  <a:gd name="connsiteX1" fmla="*/ 129818 w 10395068"/>
                  <a:gd name="connsiteY1" fmla="*/ 2807068 h 5781900"/>
                  <a:gd name="connsiteX2" fmla="*/ 100682 w 10395068"/>
                  <a:gd name="connsiteY2" fmla="*/ 848300 h 5781900"/>
                  <a:gd name="connsiteX3" fmla="*/ 1547100 w 10395068"/>
                  <a:gd name="connsiteY3" fmla="*/ 101755 h 5781900"/>
                  <a:gd name="connsiteX4" fmla="*/ 3216243 w 10395068"/>
                  <a:gd name="connsiteY4" fmla="*/ 290441 h 5781900"/>
                  <a:gd name="connsiteX5" fmla="*/ 6206186 w 10395068"/>
                  <a:gd name="connsiteY5" fmla="*/ 290441 h 5781900"/>
                  <a:gd name="connsiteX6" fmla="*/ 8296243 w 10395068"/>
                  <a:gd name="connsiteY6" fmla="*/ 155 h 5781900"/>
                  <a:gd name="connsiteX7" fmla="*/ 9675100 w 10395068"/>
                  <a:gd name="connsiteY7" fmla="*/ 333984 h 5781900"/>
                  <a:gd name="connsiteX8" fmla="*/ 10371786 w 10395068"/>
                  <a:gd name="connsiteY8" fmla="*/ 1596726 h 5781900"/>
                  <a:gd name="connsiteX9" fmla="*/ 10212129 w 10395068"/>
                  <a:gd name="connsiteY9" fmla="*/ 2903012 h 5781900"/>
                  <a:gd name="connsiteX10" fmla="*/ 10037958 w 10395068"/>
                  <a:gd name="connsiteY10" fmla="*/ 3977069 h 5781900"/>
                  <a:gd name="connsiteX11" fmla="*/ 9892815 w 10395068"/>
                  <a:gd name="connsiteY11" fmla="*/ 5689755 h 5781900"/>
                  <a:gd name="connsiteX12" fmla="*/ 6902872 w 10395068"/>
                  <a:gd name="connsiteY12" fmla="*/ 5530098 h 5781900"/>
                  <a:gd name="connsiteX13" fmla="*/ 5248243 w 10395068"/>
                  <a:gd name="connsiteY13" fmla="*/ 5355926 h 5781900"/>
                  <a:gd name="connsiteX14" fmla="*/ 3013043 w 10395068"/>
                  <a:gd name="connsiteY14" fmla="*/ 5559126 h 5781900"/>
                  <a:gd name="connsiteX15" fmla="*/ 1721272 w 10395068"/>
                  <a:gd name="connsiteY15" fmla="*/ 5675241 h 5781900"/>
                  <a:gd name="connsiteX16" fmla="*/ 182758 w 10395068"/>
                  <a:gd name="connsiteY16" fmla="*/ 5268841 h 5781900"/>
                  <a:gd name="connsiteX0" fmla="*/ 166990 w 10394547"/>
                  <a:gd name="connsiteY0" fmla="*/ 5157345 h 5781900"/>
                  <a:gd name="connsiteX1" fmla="*/ 129297 w 10394547"/>
                  <a:gd name="connsiteY1" fmla="*/ 2807068 h 5781900"/>
                  <a:gd name="connsiteX2" fmla="*/ 100161 w 10394547"/>
                  <a:gd name="connsiteY2" fmla="*/ 848300 h 5781900"/>
                  <a:gd name="connsiteX3" fmla="*/ 1546579 w 10394547"/>
                  <a:gd name="connsiteY3" fmla="*/ 101755 h 5781900"/>
                  <a:gd name="connsiteX4" fmla="*/ 3215722 w 10394547"/>
                  <a:gd name="connsiteY4" fmla="*/ 290441 h 5781900"/>
                  <a:gd name="connsiteX5" fmla="*/ 6205665 w 10394547"/>
                  <a:gd name="connsiteY5" fmla="*/ 290441 h 5781900"/>
                  <a:gd name="connsiteX6" fmla="*/ 8295722 w 10394547"/>
                  <a:gd name="connsiteY6" fmla="*/ 155 h 5781900"/>
                  <a:gd name="connsiteX7" fmla="*/ 9674579 w 10394547"/>
                  <a:gd name="connsiteY7" fmla="*/ 333984 h 5781900"/>
                  <a:gd name="connsiteX8" fmla="*/ 10371265 w 10394547"/>
                  <a:gd name="connsiteY8" fmla="*/ 1596726 h 5781900"/>
                  <a:gd name="connsiteX9" fmla="*/ 10211608 w 10394547"/>
                  <a:gd name="connsiteY9" fmla="*/ 2903012 h 5781900"/>
                  <a:gd name="connsiteX10" fmla="*/ 10037437 w 10394547"/>
                  <a:gd name="connsiteY10" fmla="*/ 3977069 h 5781900"/>
                  <a:gd name="connsiteX11" fmla="*/ 9892294 w 10394547"/>
                  <a:gd name="connsiteY11" fmla="*/ 5689755 h 5781900"/>
                  <a:gd name="connsiteX12" fmla="*/ 6902351 w 10394547"/>
                  <a:gd name="connsiteY12" fmla="*/ 5530098 h 5781900"/>
                  <a:gd name="connsiteX13" fmla="*/ 5247722 w 10394547"/>
                  <a:gd name="connsiteY13" fmla="*/ 5355926 h 5781900"/>
                  <a:gd name="connsiteX14" fmla="*/ 3012522 w 10394547"/>
                  <a:gd name="connsiteY14" fmla="*/ 5559126 h 5781900"/>
                  <a:gd name="connsiteX15" fmla="*/ 1720751 w 10394547"/>
                  <a:gd name="connsiteY15" fmla="*/ 5675241 h 5781900"/>
                  <a:gd name="connsiteX16" fmla="*/ 166990 w 10394547"/>
                  <a:gd name="connsiteY16" fmla="*/ 5157345 h 5781900"/>
                  <a:gd name="connsiteX0" fmla="*/ 172974 w 10400531"/>
                  <a:gd name="connsiteY0" fmla="*/ 5157345 h 5781900"/>
                  <a:gd name="connsiteX1" fmla="*/ 135281 w 10400531"/>
                  <a:gd name="connsiteY1" fmla="*/ 2807068 h 5781900"/>
                  <a:gd name="connsiteX2" fmla="*/ 106145 w 10400531"/>
                  <a:gd name="connsiteY2" fmla="*/ 848300 h 5781900"/>
                  <a:gd name="connsiteX3" fmla="*/ 1552563 w 10400531"/>
                  <a:gd name="connsiteY3" fmla="*/ 101755 h 5781900"/>
                  <a:gd name="connsiteX4" fmla="*/ 3221706 w 10400531"/>
                  <a:gd name="connsiteY4" fmla="*/ 290441 h 5781900"/>
                  <a:gd name="connsiteX5" fmla="*/ 6211649 w 10400531"/>
                  <a:gd name="connsiteY5" fmla="*/ 290441 h 5781900"/>
                  <a:gd name="connsiteX6" fmla="*/ 8301706 w 10400531"/>
                  <a:gd name="connsiteY6" fmla="*/ 155 h 5781900"/>
                  <a:gd name="connsiteX7" fmla="*/ 9680563 w 10400531"/>
                  <a:gd name="connsiteY7" fmla="*/ 333984 h 5781900"/>
                  <a:gd name="connsiteX8" fmla="*/ 10377249 w 10400531"/>
                  <a:gd name="connsiteY8" fmla="*/ 1596726 h 5781900"/>
                  <a:gd name="connsiteX9" fmla="*/ 10217592 w 10400531"/>
                  <a:gd name="connsiteY9" fmla="*/ 2903012 h 5781900"/>
                  <a:gd name="connsiteX10" fmla="*/ 10043421 w 10400531"/>
                  <a:gd name="connsiteY10" fmla="*/ 3977069 h 5781900"/>
                  <a:gd name="connsiteX11" fmla="*/ 9898278 w 10400531"/>
                  <a:gd name="connsiteY11" fmla="*/ 5689755 h 5781900"/>
                  <a:gd name="connsiteX12" fmla="*/ 6908335 w 10400531"/>
                  <a:gd name="connsiteY12" fmla="*/ 5530098 h 5781900"/>
                  <a:gd name="connsiteX13" fmla="*/ 5253706 w 10400531"/>
                  <a:gd name="connsiteY13" fmla="*/ 5355926 h 5781900"/>
                  <a:gd name="connsiteX14" fmla="*/ 3018506 w 10400531"/>
                  <a:gd name="connsiteY14" fmla="*/ 5559126 h 5781900"/>
                  <a:gd name="connsiteX15" fmla="*/ 1726735 w 10400531"/>
                  <a:gd name="connsiteY15" fmla="*/ 5675241 h 5781900"/>
                  <a:gd name="connsiteX16" fmla="*/ 172974 w 10400531"/>
                  <a:gd name="connsiteY16" fmla="*/ 5157345 h 5781900"/>
                  <a:gd name="connsiteX0" fmla="*/ 221145 w 10448702"/>
                  <a:gd name="connsiteY0" fmla="*/ 5157345 h 5781900"/>
                  <a:gd name="connsiteX1" fmla="*/ 183452 w 10448702"/>
                  <a:gd name="connsiteY1" fmla="*/ 2807068 h 5781900"/>
                  <a:gd name="connsiteX2" fmla="*/ 154316 w 10448702"/>
                  <a:gd name="connsiteY2" fmla="*/ 848300 h 5781900"/>
                  <a:gd name="connsiteX3" fmla="*/ 1600734 w 10448702"/>
                  <a:gd name="connsiteY3" fmla="*/ 101755 h 5781900"/>
                  <a:gd name="connsiteX4" fmla="*/ 3269877 w 10448702"/>
                  <a:gd name="connsiteY4" fmla="*/ 290441 h 5781900"/>
                  <a:gd name="connsiteX5" fmla="*/ 6259820 w 10448702"/>
                  <a:gd name="connsiteY5" fmla="*/ 290441 h 5781900"/>
                  <a:gd name="connsiteX6" fmla="*/ 8349877 w 10448702"/>
                  <a:gd name="connsiteY6" fmla="*/ 155 h 5781900"/>
                  <a:gd name="connsiteX7" fmla="*/ 9728734 w 10448702"/>
                  <a:gd name="connsiteY7" fmla="*/ 333984 h 5781900"/>
                  <a:gd name="connsiteX8" fmla="*/ 10425420 w 10448702"/>
                  <a:gd name="connsiteY8" fmla="*/ 1596726 h 5781900"/>
                  <a:gd name="connsiteX9" fmla="*/ 10265763 w 10448702"/>
                  <a:gd name="connsiteY9" fmla="*/ 2903012 h 5781900"/>
                  <a:gd name="connsiteX10" fmla="*/ 10091592 w 10448702"/>
                  <a:gd name="connsiteY10" fmla="*/ 3977069 h 5781900"/>
                  <a:gd name="connsiteX11" fmla="*/ 9946449 w 10448702"/>
                  <a:gd name="connsiteY11" fmla="*/ 5689755 h 5781900"/>
                  <a:gd name="connsiteX12" fmla="*/ 6956506 w 10448702"/>
                  <a:gd name="connsiteY12" fmla="*/ 5530098 h 5781900"/>
                  <a:gd name="connsiteX13" fmla="*/ 5301877 w 10448702"/>
                  <a:gd name="connsiteY13" fmla="*/ 5355926 h 5781900"/>
                  <a:gd name="connsiteX14" fmla="*/ 3066677 w 10448702"/>
                  <a:gd name="connsiteY14" fmla="*/ 5559126 h 5781900"/>
                  <a:gd name="connsiteX15" fmla="*/ 221145 w 10448702"/>
                  <a:gd name="connsiteY15" fmla="*/ 5157345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070" h="5781900">
                    <a:moveTo>
                      <a:pt x="356458" y="5396267"/>
                    </a:moveTo>
                    <a:cubicBezTo>
                      <a:pt x="-124079" y="4937591"/>
                      <a:pt x="177449" y="3565062"/>
                      <a:pt x="135820" y="2807068"/>
                    </a:cubicBezTo>
                    <a:cubicBezTo>
                      <a:pt x="94191" y="2049074"/>
                      <a:pt x="-129530" y="1299185"/>
                      <a:pt x="106684" y="848300"/>
                    </a:cubicBezTo>
                    <a:cubicBezTo>
                      <a:pt x="342898" y="397415"/>
                      <a:pt x="1033842" y="194732"/>
                      <a:pt x="1553102" y="101755"/>
                    </a:cubicBezTo>
                    <a:cubicBezTo>
                      <a:pt x="2072362" y="8779"/>
                      <a:pt x="2445731" y="258993"/>
                      <a:pt x="3222245" y="290441"/>
                    </a:cubicBezTo>
                    <a:cubicBezTo>
                      <a:pt x="3998759" y="321889"/>
                      <a:pt x="5365521" y="338822"/>
                      <a:pt x="6212188" y="290441"/>
                    </a:cubicBezTo>
                    <a:cubicBezTo>
                      <a:pt x="7058855" y="242060"/>
                      <a:pt x="7724093" y="-7102"/>
                      <a:pt x="8302245" y="155"/>
                    </a:cubicBezTo>
                    <a:cubicBezTo>
                      <a:pt x="8880397" y="7412"/>
                      <a:pt x="9335178" y="67889"/>
                      <a:pt x="9681102" y="333984"/>
                    </a:cubicBezTo>
                    <a:cubicBezTo>
                      <a:pt x="10027026" y="600079"/>
                      <a:pt x="10288283" y="1168555"/>
                      <a:pt x="10377788" y="1596726"/>
                    </a:cubicBezTo>
                    <a:cubicBezTo>
                      <a:pt x="10467293" y="2024897"/>
                      <a:pt x="10273769" y="2506288"/>
                      <a:pt x="10218131" y="2903012"/>
                    </a:cubicBezTo>
                    <a:cubicBezTo>
                      <a:pt x="10162493" y="3299736"/>
                      <a:pt x="10097179" y="3512612"/>
                      <a:pt x="10043960" y="3977069"/>
                    </a:cubicBezTo>
                    <a:cubicBezTo>
                      <a:pt x="9990741" y="4441526"/>
                      <a:pt x="10421331" y="5430917"/>
                      <a:pt x="9898817" y="5689755"/>
                    </a:cubicBezTo>
                    <a:cubicBezTo>
                      <a:pt x="9376303" y="5948593"/>
                      <a:pt x="7682969" y="5585736"/>
                      <a:pt x="6908874" y="5530098"/>
                    </a:cubicBezTo>
                    <a:cubicBezTo>
                      <a:pt x="6134779" y="5474460"/>
                      <a:pt x="5902550" y="5351088"/>
                      <a:pt x="5254245" y="5355926"/>
                    </a:cubicBezTo>
                    <a:cubicBezTo>
                      <a:pt x="4605940" y="5360764"/>
                      <a:pt x="3835343" y="5552403"/>
                      <a:pt x="3019045" y="5559126"/>
                    </a:cubicBezTo>
                    <a:cubicBezTo>
                      <a:pt x="2202747" y="5565849"/>
                      <a:pt x="1218131" y="5759375"/>
                      <a:pt x="356458" y="5396267"/>
                    </a:cubicBezTo>
                    <a:close/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5643AD0-65F8-C183-035C-0D41F7DF01E6}"/>
                </a:ext>
              </a:extLst>
            </p:cNvPr>
            <p:cNvSpPr txBox="1"/>
            <p:nvPr/>
          </p:nvSpPr>
          <p:spPr>
            <a:xfrm>
              <a:off x="2193056" y="2666958"/>
              <a:ext cx="6505712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vi-VN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Có rất nhiều cách để chia tay với đồ dùng cũ. Những món đồ mình không sửa dụng được nữa những sẽ có ích v</a:t>
              </a:r>
              <a:r>
                <a:rPr lang="en-US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ớ</a:t>
              </a:r>
              <a:r>
                <a:rPr lang="vi-VN" sz="3200" b="1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i người khác.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C74814C7-017D-86EA-8E56-98719D767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558" y="2286000"/>
            <a:ext cx="4051543" cy="4572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137649-E06D-4AA7-C02F-690FF1350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015" y="820479"/>
            <a:ext cx="4596782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8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B7AA3CC-45B8-45BE-8B85-652105D0F7FF}"/>
              </a:ext>
            </a:extLst>
          </p:cNvPr>
          <p:cNvGrpSpPr/>
          <p:nvPr/>
        </p:nvGrpSpPr>
        <p:grpSpPr>
          <a:xfrm flipH="1">
            <a:off x="0" y="0"/>
            <a:ext cx="8745690" cy="6858000"/>
            <a:chOff x="3446310" y="0"/>
            <a:chExt cx="874569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97776C2-8B9A-4B3F-A02B-90B152FE0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E656F27-6CC7-4553-875A-552B6B18E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7200FD2-8D39-42D0-832C-D9B48F7F8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7BD9BC2-4EB7-4B94-BB38-22B05FD91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B14C292-FBC9-4A90-A366-E58779A3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3EDA489-D799-45BF-BD48-4BC5C40C1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1B5EA0-C7B1-48EA-A4DC-40FB8D1E816F}"/>
              </a:ext>
            </a:extLst>
          </p:cNvPr>
          <p:cNvGrpSpPr/>
          <p:nvPr/>
        </p:nvGrpSpPr>
        <p:grpSpPr>
          <a:xfrm flipH="1">
            <a:off x="6642865" y="2146176"/>
            <a:ext cx="5091383" cy="4478038"/>
            <a:chOff x="7717197" y="2146176"/>
            <a:chExt cx="5091383" cy="447803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D1C4F62-AAD5-4EA1-A56D-51D1ED5DF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1871" y="3199882"/>
              <a:ext cx="866773" cy="104012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DC46FD9-50BB-48D9-A6A7-E9D499FDE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6990" y="4794496"/>
              <a:ext cx="1271590" cy="122054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005A917-ED2D-4F51-9D13-7DD36D747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9490" y="2146176"/>
              <a:ext cx="2569761" cy="422617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C0B4A44-C0C6-4528-AE7A-F078E1E8C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197" y="5192837"/>
              <a:ext cx="3666335" cy="143137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B03ADBF-0F89-4234-86AA-1492C54D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9625" y="4959051"/>
              <a:ext cx="1302246" cy="86399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35C4ED4-F1DB-463F-80AF-1C0F2C14D0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2735" y="3982072"/>
            <a:ext cx="1112208" cy="98490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199BC12-E62E-9CDB-0E6A-4EBF6DEA875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229808" y="247250"/>
            <a:ext cx="7712227" cy="574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A2C4EB-B9D1-E9A8-5357-BC5083246410}"/>
              </a:ext>
            </a:extLst>
          </p:cNvPr>
          <p:cNvSpPr txBox="1"/>
          <p:nvPr/>
        </p:nvSpPr>
        <p:spPr>
          <a:xfrm>
            <a:off x="954268" y="1602929"/>
            <a:ext cx="8203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Những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đồ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vật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của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chúng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  <a:cs typeface="+mn-cs"/>
              </a:rPr>
              <a:t> ta: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B2D610-02DA-2EE9-8A6A-9A962EB211D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68" y="2807656"/>
            <a:ext cx="3011276" cy="34290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280908-A71D-0095-A27A-FF3B8E8A71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58" r="80086"/>
          <a:stretch/>
        </p:blipFill>
        <p:spPr>
          <a:xfrm>
            <a:off x="4766397" y="2789782"/>
            <a:ext cx="1181916" cy="12784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1B2D53-7EEF-2496-A5CA-1D34DE2DEF8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2" t="61084" r="20948" b="1073"/>
          <a:stretch/>
        </p:blipFill>
        <p:spPr>
          <a:xfrm>
            <a:off x="6308024" y="2780382"/>
            <a:ext cx="2207867" cy="12784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4463FF-C0BA-A059-3D7F-1873AD04639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4" t="4380" r="23364" b="50928"/>
          <a:stretch/>
        </p:blipFill>
        <p:spPr>
          <a:xfrm>
            <a:off x="4436457" y="4251410"/>
            <a:ext cx="1659543" cy="15098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A2618F3-86D1-4A83-8233-AC7AB72C766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2" t="76062" r="73864" b="7972"/>
          <a:stretch/>
        </p:blipFill>
        <p:spPr>
          <a:xfrm>
            <a:off x="8777557" y="2878085"/>
            <a:ext cx="1690091" cy="123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CB4AF3-45BB-C8E7-6F03-0A25631F38E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3" t="10" r="49163" b="84024"/>
          <a:stretch/>
        </p:blipFill>
        <p:spPr>
          <a:xfrm>
            <a:off x="6695361" y="4736165"/>
            <a:ext cx="1690091" cy="12383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53AF9C7-1AC1-4457-16C7-DD4EE4067D8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80" t="83921" r="2066" b="113"/>
          <a:stretch/>
        </p:blipFill>
        <p:spPr>
          <a:xfrm>
            <a:off x="8515891" y="4620107"/>
            <a:ext cx="1690091" cy="12383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6DFF9B5-E64B-E9BD-A503-24888FAB34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86263" y="746312"/>
            <a:ext cx="9443522" cy="106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85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ạy Bé Mặc Quần Áo">
            <a:hlinkClick r:id="" action="ppaction://media"/>
            <a:extLst>
              <a:ext uri="{FF2B5EF4-FFF2-40B4-BE49-F238E27FC236}">
                <a16:creationId xmlns:a16="http://schemas.microsoft.com/office/drawing/2014/main" id="{E9C27473-83C8-4140-AABC-EF805B0279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9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19;p13">
            <a:extLst>
              <a:ext uri="{FF2B5EF4-FFF2-40B4-BE49-F238E27FC236}">
                <a16:creationId xmlns:a16="http://schemas.microsoft.com/office/drawing/2014/main" id="{313C8C88-2A36-4941-A254-0F035FF60C4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663866">
            <a:off x="2332287" y="2777175"/>
            <a:ext cx="1777334" cy="3784736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355E32-FC68-4298-8B44-5B0CFFED26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372" y="3020603"/>
            <a:ext cx="3952670" cy="3755204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F10FEEF-E5F2-4570-A055-F8788BADA982}"/>
              </a:ext>
            </a:extLst>
          </p:cNvPr>
          <p:cNvGrpSpPr/>
          <p:nvPr/>
        </p:nvGrpSpPr>
        <p:grpSpPr>
          <a:xfrm flipH="1">
            <a:off x="670562" y="640994"/>
            <a:ext cx="6603998" cy="1987443"/>
            <a:chOff x="1883" y="2287988"/>
            <a:chExt cx="3294616" cy="1035968"/>
          </a:xfrm>
          <a:solidFill>
            <a:srgbClr val="F0F9E0"/>
          </a:solidFill>
        </p:grpSpPr>
        <p:sp>
          <p:nvSpPr>
            <p:cNvPr id="13" name="Rounded Rectangular Callout 7">
              <a:extLst>
                <a:ext uri="{FF2B5EF4-FFF2-40B4-BE49-F238E27FC236}">
                  <a16:creationId xmlns:a16="http://schemas.microsoft.com/office/drawing/2014/main" id="{0003E030-AE56-43EC-BA70-AE54924C352D}"/>
                </a:ext>
              </a:extLst>
            </p:cNvPr>
            <p:cNvSpPr/>
            <p:nvPr/>
          </p:nvSpPr>
          <p:spPr>
            <a:xfrm>
              <a:off x="24374" y="2287988"/>
              <a:ext cx="3249634" cy="1035968"/>
            </a:xfrm>
            <a:prstGeom prst="wedgeRoundRectCallout">
              <a:avLst>
                <a:gd name="adj1" fmla="val -1050"/>
                <a:gd name="adj2" fmla="val 92500"/>
                <a:gd name="adj3" fmla="val 16667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64D2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6DD5E89-352E-46D9-BD78-612BDEFFFC02}"/>
                </a:ext>
              </a:extLst>
            </p:cNvPr>
            <p:cNvSpPr txBox="1"/>
            <p:nvPr/>
          </p:nvSpPr>
          <p:spPr>
            <a:xfrm>
              <a:off x="1883" y="2328919"/>
              <a:ext cx="3294616" cy="971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3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Tạm biệt bạn nhé! Mong rằng bạn sẽ cảm thấy vui vẻ và hạnh phúc với người chủ mới.</a:t>
              </a:r>
              <a:endParaRPr lang="en-US" sz="33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Picture 2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19E9072F-02E3-3D79-668E-61935B5500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76" y="4497572"/>
            <a:ext cx="417864" cy="160042"/>
          </a:xfrm>
          <a:prstGeom prst="rect">
            <a:avLst/>
          </a:prstGeom>
        </p:spPr>
      </p:pic>
      <p:pic>
        <p:nvPicPr>
          <p:cNvPr id="5" name="tải xuống">
            <a:hlinkClick r:id="" action="ppaction://media"/>
            <a:extLst>
              <a:ext uri="{FF2B5EF4-FFF2-40B4-BE49-F238E27FC236}">
                <a16:creationId xmlns:a16="http://schemas.microsoft.com/office/drawing/2014/main" id="{CAA22A1E-F2EA-130E-947B-59E343DD0D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31284" y="25931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92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9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39612" y="2128100"/>
            <a:ext cx="5877496" cy="791198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18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1">
            <a:extLst>
              <a:ext uri="{FF2B5EF4-FFF2-40B4-BE49-F238E27FC236}">
                <a16:creationId xmlns:a16="http://schemas.microsoft.com/office/drawing/2014/main" id="{6B2E33AD-7DC5-4F7F-B4D5-FF16936D16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14317"/>
            <a:ext cx="12192000" cy="1568824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2363136" y="3341716"/>
            <a:ext cx="9439138" cy="1670766"/>
            <a:chOff x="1629819" y="733985"/>
            <a:chExt cx="9439138" cy="1670766"/>
          </a:xfrm>
        </p:grpSpPr>
        <p:pic>
          <p:nvPicPr>
            <p:cNvPr id="18" name="图片 16">
              <a:extLst>
                <a:ext uri="{FF2B5EF4-FFF2-40B4-BE49-F238E27FC236}">
                  <a16:creationId xmlns:a16="http://schemas.microsoft.com/office/drawing/2014/main" id="{B054D3B0-AC60-482E-81DF-B0B6D90B13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2724150" y="2929840"/>
            <a:ext cx="87370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4200" b="1" dirty="0">
                <a:solidFill>
                  <a:srgbClr val="FF2D4E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Đồ dùng của mình cũng là những người bạn gắn bó với mình trong cuộc sống.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rgbClr val="FF2D4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23C83B7-867B-4C4A-8733-859960FF3C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50" y="3500195"/>
            <a:ext cx="2047786" cy="204778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D9DDD03-1589-4EED-AA8A-8F34579E7B12}"/>
              </a:ext>
            </a:extLst>
          </p:cNvPr>
          <p:cNvGrpSpPr/>
          <p:nvPr/>
        </p:nvGrpSpPr>
        <p:grpSpPr>
          <a:xfrm>
            <a:off x="94451" y="306090"/>
            <a:ext cx="3385354" cy="3045590"/>
            <a:chOff x="1216259" y="668944"/>
            <a:chExt cx="3385354" cy="304559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0785943">
              <a:off x="1216259" y="668944"/>
              <a:ext cx="3385354" cy="3045590"/>
            </a:xfrm>
            <a:prstGeom prst="rect">
              <a:avLst/>
            </a:prstGeom>
          </p:spPr>
        </p:pic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41821868-7DB1-4A50-A446-7B93A18116F0}"/>
                </a:ext>
              </a:extLst>
            </p:cNvPr>
            <p:cNvSpPr/>
            <p:nvPr/>
          </p:nvSpPr>
          <p:spPr>
            <a:xfrm>
              <a:off x="1676400" y="1209040"/>
              <a:ext cx="2529840" cy="209542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iny" panose="02000903060500060000" pitchFamily="2" charset="0"/>
                  <a:cs typeface="+mn-cs"/>
                </a:rPr>
                <a:t>Kết</a:t>
              </a: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iny" panose="02000903060500060000" pitchFamily="2" charset="0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iny" panose="02000903060500060000" pitchFamily="2" charset="0"/>
                  <a:cs typeface="+mn-cs"/>
                </a:rPr>
                <a:t>luận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iny" panose="02000903060500060000" pitchFamily="2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751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B7AA3CC-45B8-45BE-8B85-652105D0F7FF}"/>
              </a:ext>
            </a:extLst>
          </p:cNvPr>
          <p:cNvGrpSpPr/>
          <p:nvPr/>
        </p:nvGrpSpPr>
        <p:grpSpPr>
          <a:xfrm flipH="1">
            <a:off x="0" y="0"/>
            <a:ext cx="8745690" cy="6858000"/>
            <a:chOff x="3446310" y="0"/>
            <a:chExt cx="874569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97776C2-8B9A-4B3F-A02B-90B152FE0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E656F27-6CC7-4553-875A-552B6B18E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7200FD2-8D39-42D0-832C-D9B48F7F8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7BD9BC2-4EB7-4B94-BB38-22B05FD91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B14C292-FBC9-4A90-A366-E58779A3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3EDA489-D799-45BF-BD48-4BC5C40C1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1B5EA0-C7B1-48EA-A4DC-40FB8D1E816F}"/>
              </a:ext>
            </a:extLst>
          </p:cNvPr>
          <p:cNvGrpSpPr/>
          <p:nvPr/>
        </p:nvGrpSpPr>
        <p:grpSpPr>
          <a:xfrm flipH="1">
            <a:off x="6642865" y="2146176"/>
            <a:ext cx="5091383" cy="4478038"/>
            <a:chOff x="7717197" y="2146176"/>
            <a:chExt cx="5091383" cy="447803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D1C4F62-AAD5-4EA1-A56D-51D1ED5DF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1871" y="3199882"/>
              <a:ext cx="866773" cy="104012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DC46FD9-50BB-48D9-A6A7-E9D499FDE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6990" y="4794496"/>
              <a:ext cx="1271590" cy="122054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005A917-ED2D-4F51-9D13-7DD36D747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9490" y="2146176"/>
              <a:ext cx="2569761" cy="422617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C0B4A44-C0C6-4528-AE7A-F078E1E8C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197" y="5192837"/>
              <a:ext cx="3666335" cy="143137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B03ADBF-0F89-4234-86AA-1492C54D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9625" y="4959051"/>
              <a:ext cx="1302246" cy="86399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35C4ED4-F1DB-463F-80AF-1C0F2C14D0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2735" y="3982072"/>
            <a:ext cx="1112208" cy="984907"/>
          </a:xfrm>
          <a:prstGeom prst="rect">
            <a:avLst/>
          </a:prstGeom>
        </p:spPr>
      </p:pic>
      <p:pic>
        <p:nvPicPr>
          <p:cNvPr id="12" name="Picture 11" descr="A green and red text on a black background&#10;&#10;AI-generated content may be incorrect.">
            <a:extLst>
              <a:ext uri="{FF2B5EF4-FFF2-40B4-BE49-F238E27FC236}">
                <a16:creationId xmlns:a16="http://schemas.microsoft.com/office/drawing/2014/main" id="{E83268E8-39AB-CB4F-A0F6-F970C8244F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2375" y="543782"/>
            <a:ext cx="6740645" cy="542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5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EE70B9-45BB-DF0F-2543-37CBF80161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391" t="41352" r="15652" b="26571"/>
          <a:stretch/>
        </p:blipFill>
        <p:spPr>
          <a:xfrm>
            <a:off x="4889232" y="1658549"/>
            <a:ext cx="6215270" cy="4160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DA4555C-E2B5-EA01-EB17-D2BACBFA9AA2}"/>
              </a:ext>
            </a:extLst>
          </p:cNvPr>
          <p:cNvGrpSpPr/>
          <p:nvPr/>
        </p:nvGrpSpPr>
        <p:grpSpPr>
          <a:xfrm>
            <a:off x="1178960" y="1685053"/>
            <a:ext cx="3578569" cy="2794184"/>
            <a:chOff x="1252523" y="2892492"/>
            <a:chExt cx="6474153" cy="1406728"/>
          </a:xfrm>
        </p:grpSpPr>
        <p:sp>
          <p:nvSpPr>
            <p:cNvPr id="4" name="Speech Bubble: Rectangle with Corners Rounded 3">
              <a:extLst>
                <a:ext uri="{FF2B5EF4-FFF2-40B4-BE49-F238E27FC236}">
                  <a16:creationId xmlns:a16="http://schemas.microsoft.com/office/drawing/2014/main" id="{000FE50F-1862-FC59-19E6-8E0822EF8196}"/>
                </a:ext>
              </a:extLst>
            </p:cNvPr>
            <p:cNvSpPr/>
            <p:nvPr/>
          </p:nvSpPr>
          <p:spPr>
            <a:xfrm>
              <a:off x="1252523" y="2892492"/>
              <a:ext cx="6474153" cy="1406728"/>
            </a:xfrm>
            <a:prstGeom prst="wedgeRoundRectCallout">
              <a:avLst>
                <a:gd name="adj1" fmla="val -26644"/>
                <a:gd name="adj2" fmla="val 49400"/>
                <a:gd name="adj3" fmla="val 16667"/>
              </a:avLst>
            </a:prstGeom>
            <a:solidFill>
              <a:srgbClr val="EB95B5">
                <a:lumMod val="20000"/>
                <a:lumOff val="80000"/>
              </a:srgbClr>
            </a:solidFill>
            <a:ln w="28575" cap="flat" cmpd="sng" algn="ctr">
              <a:solidFill>
                <a:srgbClr val="F96B89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349FCF5-6395-9565-23B4-5BA863A523CA}"/>
                </a:ext>
              </a:extLst>
            </p:cNvPr>
            <p:cNvSpPr txBox="1"/>
            <p:nvPr/>
          </p:nvSpPr>
          <p:spPr>
            <a:xfrm>
              <a:off x="1252525" y="2904408"/>
              <a:ext cx="6295151" cy="1286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Em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hãy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cùng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người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thân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của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mình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tìm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ra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những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món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đồ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cũ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không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dùng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32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nữa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6DD11F7-1881-B938-A795-F118787533F2}"/>
              </a:ext>
            </a:extLst>
          </p:cNvPr>
          <p:cNvGrpSpPr/>
          <p:nvPr/>
        </p:nvGrpSpPr>
        <p:grpSpPr>
          <a:xfrm>
            <a:off x="1129490" y="4797141"/>
            <a:ext cx="3479626" cy="1126581"/>
            <a:chOff x="1252525" y="2892491"/>
            <a:chExt cx="6295151" cy="814031"/>
          </a:xfrm>
        </p:grpSpPr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39901F6D-FFAA-4746-C7D8-A8B7781A5F2D}"/>
                </a:ext>
              </a:extLst>
            </p:cNvPr>
            <p:cNvSpPr/>
            <p:nvPr/>
          </p:nvSpPr>
          <p:spPr>
            <a:xfrm>
              <a:off x="1252525" y="2892491"/>
              <a:ext cx="6295151" cy="814031"/>
            </a:xfrm>
            <a:prstGeom prst="wedgeRoundRectCallout">
              <a:avLst>
                <a:gd name="adj1" fmla="val -26644"/>
                <a:gd name="adj2" fmla="val 49400"/>
                <a:gd name="adj3" fmla="val 16667"/>
              </a:avLst>
            </a:prstGeom>
            <a:solidFill>
              <a:srgbClr val="E9F3D8"/>
            </a:solidFill>
            <a:ln w="28575" cap="flat" cmpd="sng" algn="ctr">
              <a:solidFill>
                <a:srgbClr val="00B050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24E30CB-43DD-A408-2827-598F89E5AE78}"/>
                </a:ext>
              </a:extLst>
            </p:cNvPr>
            <p:cNvSpPr txBox="1"/>
            <p:nvPr/>
          </p:nvSpPr>
          <p:spPr>
            <a:xfrm>
              <a:off x="1252525" y="2943107"/>
              <a:ext cx="6295151" cy="542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kern="0" dirty="0" err="1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Cùng</a:t>
              </a:r>
              <a:r>
                <a:rPr lang="en-US" sz="3200" b="1" kern="0" dirty="0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phân</a:t>
              </a:r>
              <a:r>
                <a:rPr lang="en-US" sz="3200" b="1" kern="0" dirty="0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loại</a:t>
              </a:r>
              <a:r>
                <a:rPr lang="en-US" sz="3200" b="1" kern="0" dirty="0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đồ</a:t>
              </a:r>
              <a:r>
                <a:rPr lang="en-US" sz="3200" b="1" kern="0" dirty="0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 </a:t>
              </a:r>
              <a:r>
                <a:rPr lang="en-US" sz="3200" b="1" kern="0" dirty="0" err="1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cũ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771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B7AA3CC-45B8-45BE-8B85-652105D0F7FF}"/>
              </a:ext>
            </a:extLst>
          </p:cNvPr>
          <p:cNvGrpSpPr/>
          <p:nvPr/>
        </p:nvGrpSpPr>
        <p:grpSpPr>
          <a:xfrm flipH="1">
            <a:off x="-1" y="0"/>
            <a:ext cx="11034793" cy="6858000"/>
            <a:chOff x="3446310" y="0"/>
            <a:chExt cx="874569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97776C2-8B9A-4B3F-A02B-90B152FE0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E656F27-6CC7-4553-875A-552B6B18E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7200FD2-8D39-42D0-832C-D9B48F7F8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7BD9BC2-4EB7-4B94-BB38-22B05FD91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B14C292-FBC9-4A90-A366-E58779A3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3EDA489-D799-45BF-BD48-4BC5C40C1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1B5EA0-C7B1-48EA-A4DC-40FB8D1E816F}"/>
              </a:ext>
            </a:extLst>
          </p:cNvPr>
          <p:cNvGrpSpPr/>
          <p:nvPr/>
        </p:nvGrpSpPr>
        <p:grpSpPr>
          <a:xfrm flipH="1">
            <a:off x="6642865" y="1561752"/>
            <a:ext cx="5091383" cy="4478038"/>
            <a:chOff x="7717197" y="2146176"/>
            <a:chExt cx="5091383" cy="447803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D1C4F62-AAD5-4EA1-A56D-51D1ED5DF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1871" y="3199882"/>
              <a:ext cx="866773" cy="104012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DC46FD9-50BB-48D9-A6A7-E9D499FDE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6990" y="4794496"/>
              <a:ext cx="1271590" cy="122054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005A917-ED2D-4F51-9D13-7DD36D747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9490" y="2146176"/>
              <a:ext cx="2569761" cy="422617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C0B4A44-C0C6-4528-AE7A-F078E1E8C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197" y="5192837"/>
              <a:ext cx="3666335" cy="143137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B03ADBF-0F89-4234-86AA-1492C54D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9625" y="4959051"/>
              <a:ext cx="1302246" cy="86399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35C4ED4-F1DB-463F-80AF-1C0F2C14D0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86400" y="390355"/>
            <a:ext cx="1112208" cy="984907"/>
          </a:xfrm>
          <a:prstGeom prst="rect">
            <a:avLst/>
          </a:prstGeom>
        </p:spPr>
      </p:pic>
      <p:pic>
        <p:nvPicPr>
          <p:cNvPr id="19" name="图片 21">
            <a:extLst>
              <a:ext uri="{FF2B5EF4-FFF2-40B4-BE49-F238E27FC236}">
                <a16:creationId xmlns:a16="http://schemas.microsoft.com/office/drawing/2014/main" id="{6B2E33AD-7DC5-4F7F-B4D5-FF16936D161A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14317"/>
            <a:ext cx="12192000" cy="1568824"/>
          </a:xfrm>
          <a:prstGeom prst="rect">
            <a:avLst/>
          </a:prstGeom>
        </p:spPr>
      </p:pic>
      <p:pic>
        <p:nvPicPr>
          <p:cNvPr id="12" name="Picture 11" descr="A group of blue and pink letters&#10;&#10;AI-generated content may be incorrect.">
            <a:extLst>
              <a:ext uri="{FF2B5EF4-FFF2-40B4-BE49-F238E27FC236}">
                <a16:creationId xmlns:a16="http://schemas.microsoft.com/office/drawing/2014/main" id="{CBB1A403-C478-73E4-758A-DB3DB15F60D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28" y="1814001"/>
            <a:ext cx="7707599" cy="2341924"/>
          </a:xfrm>
          <a:prstGeom prst="rect">
            <a:avLst/>
          </a:prstGeom>
        </p:spPr>
      </p:pic>
      <p:pic>
        <p:nvPicPr>
          <p:cNvPr id="13" name="Picture 1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B1D0D75-2C5A-E088-48E2-C809C49E152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56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58031344-F0E3-47BA-BF76-2A75161A7F63}"/>
              </a:ext>
            </a:extLst>
          </p:cNvPr>
          <p:cNvGrpSpPr/>
          <p:nvPr/>
        </p:nvGrpSpPr>
        <p:grpSpPr>
          <a:xfrm>
            <a:off x="6553200" y="0"/>
            <a:ext cx="5638800" cy="6858000"/>
            <a:chOff x="3446310" y="0"/>
            <a:chExt cx="8745690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4AF4418-F885-40BF-8E37-952884393A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A5F9765-BA61-4550-849E-E21E4EED5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FF684D6-58E3-437E-913D-707CEB8D8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F85E080C-FAAD-403A-9F84-E609AC6B6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B5C21D8-3D61-4482-8829-2A01E3BE4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60C01AFC-0EEE-4175-805C-1C06CC65F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BEFFC758-22F3-49EF-88CB-6C8127B307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945" y="10402"/>
            <a:ext cx="649264" cy="77911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B8B3C73-F707-42DA-9D95-7A06294364E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176" y="5194396"/>
            <a:ext cx="952496" cy="914257"/>
          </a:xfrm>
          <a:prstGeom prst="rect">
            <a:avLst/>
          </a:prstGeom>
        </p:spPr>
      </p:pic>
      <p:pic>
        <p:nvPicPr>
          <p:cNvPr id="24" name="图片 21">
            <a:extLst>
              <a:ext uri="{FF2B5EF4-FFF2-40B4-BE49-F238E27FC236}">
                <a16:creationId xmlns:a16="http://schemas.microsoft.com/office/drawing/2014/main" id="{6B2E33AD-7DC5-4F7F-B4D5-FF16936D161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14317"/>
            <a:ext cx="12192000" cy="1568824"/>
          </a:xfrm>
          <a:prstGeom prst="rect">
            <a:avLst/>
          </a:prstGeom>
        </p:spPr>
      </p:pic>
      <p:sp>
        <p:nvSpPr>
          <p:cNvPr id="39" name="文本框 18">
            <a:extLst>
              <a:ext uri="{FF2B5EF4-FFF2-40B4-BE49-F238E27FC236}">
                <a16:creationId xmlns:a16="http://schemas.microsoft.com/office/drawing/2014/main" id="{94AAAAED-4D83-41E3-BB60-D604328DBD4C}"/>
              </a:ext>
            </a:extLst>
          </p:cNvPr>
          <p:cNvSpPr txBox="1"/>
          <p:nvPr/>
        </p:nvSpPr>
        <p:spPr>
          <a:xfrm>
            <a:off x="328041" y="687262"/>
            <a:ext cx="71413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Thứ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…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Ngày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…</a:t>
            </a:r>
            <a:r>
              <a:rPr kumimoji="0" lang="en-US" altLang="zh-CN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Tháng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…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Năm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….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EF49C23D-07BC-4296-90FF-1CB36A44B15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206" y="64233"/>
            <a:ext cx="4226748" cy="42267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5304AF-3702-48BB-B443-9B59A67E467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9204" y="1394951"/>
            <a:ext cx="8047417" cy="7498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609F74E-568B-560F-EE0A-6CDB5798C31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6550" y="2228778"/>
            <a:ext cx="7425572" cy="23532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EF5EE9-F765-47BB-BFA3-B6208299FD7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281774" y="3524610"/>
            <a:ext cx="5322269" cy="22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7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EB7AA3CC-45B8-45BE-8B85-652105D0F7FF}"/>
              </a:ext>
            </a:extLst>
          </p:cNvPr>
          <p:cNvGrpSpPr/>
          <p:nvPr/>
        </p:nvGrpSpPr>
        <p:grpSpPr>
          <a:xfrm flipH="1">
            <a:off x="0" y="0"/>
            <a:ext cx="8745690" cy="6858000"/>
            <a:chOff x="3446310" y="0"/>
            <a:chExt cx="874569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97776C2-8B9A-4B3F-A02B-90B152FE04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E656F27-6CC7-4553-875A-552B6B18E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7200FD2-8D39-42D0-832C-D9B48F7F8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7BD9BC2-4EB7-4B94-BB38-22B05FD91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B14C292-FBC9-4A90-A366-E58779A32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3EDA489-D799-45BF-BD48-4BC5C40C1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1B5EA0-C7B1-48EA-A4DC-40FB8D1E816F}"/>
              </a:ext>
            </a:extLst>
          </p:cNvPr>
          <p:cNvGrpSpPr/>
          <p:nvPr/>
        </p:nvGrpSpPr>
        <p:grpSpPr>
          <a:xfrm flipH="1">
            <a:off x="6642865" y="2146176"/>
            <a:ext cx="5091383" cy="4478038"/>
            <a:chOff x="7717197" y="2146176"/>
            <a:chExt cx="5091383" cy="447803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D1C4F62-AAD5-4EA1-A56D-51D1ED5DF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51871" y="3199882"/>
              <a:ext cx="866773" cy="104012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DC46FD9-50BB-48D9-A6A7-E9D499FDE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6990" y="4794496"/>
              <a:ext cx="1271590" cy="122054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005A917-ED2D-4F51-9D13-7DD36D747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9490" y="2146176"/>
              <a:ext cx="2569761" cy="422617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C0B4A44-C0C6-4528-AE7A-F078E1E8C2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197" y="5192837"/>
              <a:ext cx="3666335" cy="143137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3B03ADBF-0F89-4234-86AA-1492C54DE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9625" y="4959051"/>
              <a:ext cx="1302246" cy="863990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535C4ED4-F1DB-463F-80AF-1C0F2C14D0C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22735" y="3982072"/>
            <a:ext cx="1112208" cy="98490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A3F88CD-9BC7-D65F-6100-A5DEA9A1248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73313" y="419598"/>
            <a:ext cx="7456718" cy="558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54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DD569D-0754-95AF-33E4-D467242AFE52}"/>
              </a:ext>
            </a:extLst>
          </p:cNvPr>
          <p:cNvSpPr txBox="1"/>
          <p:nvPr/>
        </p:nvSpPr>
        <p:spPr>
          <a:xfrm>
            <a:off x="914400" y="532907"/>
            <a:ext cx="5927126" cy="695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286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105C52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THAM GIA TIỂU PHẨM:</a:t>
            </a:r>
            <a:endParaRPr lang="en-US" sz="3600" dirty="0">
              <a:solidFill>
                <a:srgbClr val="105C52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A80D9A-D8E1-15C7-F22E-DF2480D981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77" t="39784" r="51978" b="27423"/>
          <a:stretch/>
        </p:blipFill>
        <p:spPr>
          <a:xfrm>
            <a:off x="6841526" y="1951074"/>
            <a:ext cx="4263080" cy="3982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F164BEA-D26B-F3A8-506A-EB837A293A6F}"/>
              </a:ext>
            </a:extLst>
          </p:cNvPr>
          <p:cNvGrpSpPr/>
          <p:nvPr/>
        </p:nvGrpSpPr>
        <p:grpSpPr>
          <a:xfrm>
            <a:off x="996778" y="2059863"/>
            <a:ext cx="5539946" cy="4040273"/>
            <a:chOff x="996778" y="2128867"/>
            <a:chExt cx="5539946" cy="4040273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2FAB2A25-E4A0-3B7B-BED7-4E579E4D0959}"/>
                </a:ext>
              </a:extLst>
            </p:cNvPr>
            <p:cNvSpPr/>
            <p:nvPr/>
          </p:nvSpPr>
          <p:spPr>
            <a:xfrm>
              <a:off x="996778" y="2128867"/>
              <a:ext cx="5539946" cy="4040273"/>
            </a:xfrm>
            <a:prstGeom prst="roundRect">
              <a:avLst>
                <a:gd name="adj" fmla="val 11374"/>
              </a:avLst>
            </a:prstGeom>
            <a:solidFill>
              <a:srgbClr val="FFF1EF"/>
            </a:solidFill>
            <a:ln w="38100">
              <a:solidFill>
                <a:srgbClr val="E35F5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97500E8-56E1-EA73-7A74-11F37AEA0CB7}"/>
                </a:ext>
              </a:extLst>
            </p:cNvPr>
            <p:cNvSpPr txBox="1"/>
            <p:nvPr/>
          </p:nvSpPr>
          <p:spPr>
            <a:xfrm>
              <a:off x="1149177" y="2247399"/>
              <a:ext cx="5235148" cy="37431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marR="0" indent="-34290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-"/>
              </a:pP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Sắm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vai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quần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áo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trong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tủ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nói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chuyện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với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nhau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L="342900" marR="0" indent="-34290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-"/>
              </a:pP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Tưởng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tượng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và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nói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ra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tâm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sự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:</a:t>
              </a:r>
            </a:p>
            <a:p>
              <a:pPr marR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Chiếc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áo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không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được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dùng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tới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R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Chiếc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quần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mới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mặc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vài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lần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đã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bị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bỏ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quên</a:t>
              </a:r>
              <a:r>
                <a:rPr lang="en-US" sz="2500" dirty="0"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</a:p>
            <a:p>
              <a:pPr marR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+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Đôi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tất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(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vớ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bị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rơi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dưới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gầm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tủ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bụi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bám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500" dirty="0" err="1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đầy</a:t>
              </a:r>
              <a:r>
                <a:rPr lang="en-US" sz="2500" dirty="0"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en-US" sz="25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00BE2CFC-0A66-D511-6933-2919109DD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8471" y="1111393"/>
            <a:ext cx="7876715" cy="957155"/>
          </a:xfrm>
          <a:prstGeom prst="rect">
            <a:avLst/>
          </a:prstGeom>
        </p:spPr>
      </p:pic>
      <p:pic>
        <p:nvPicPr>
          <p:cNvPr id="6" name="Picture 5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A314176-FE5F-4422-06E7-2E9D664AE5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2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ỗi buồn của quần áo cũ">
            <a:hlinkClick r:id="" action="ppaction://media"/>
            <a:extLst>
              <a:ext uri="{FF2B5EF4-FFF2-40B4-BE49-F238E27FC236}">
                <a16:creationId xmlns:a16="http://schemas.microsoft.com/office/drawing/2014/main" id="{AD08EBA9-1481-5B8C-D612-F0CA8E8CF88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26A1CA7-FEB5-6551-C38B-27B037A221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B0C3218-26FE-7859-E9B6-504B75ACAF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644" y="5582093"/>
            <a:ext cx="1131389" cy="113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8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7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94" y="0"/>
            <a:ext cx="12222194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098F771-4B74-6EC0-3B5D-8A4C4C61B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0339" y="3026736"/>
            <a:ext cx="2468246" cy="36488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E6D966-392A-D7D5-77E6-453C65703C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4553" y="3007986"/>
            <a:ext cx="2790737" cy="364888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748F693-4C46-76C3-133B-A2FD5008C9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7818" y="1200424"/>
            <a:ext cx="8053514" cy="2456901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C9B5F1D3-EC01-8C24-D3C8-32971768D5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175689"/>
            <a:ext cx="1508593" cy="150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391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6FE2F463-EB49-8668-FAB9-66B8CB6219F8}"/>
              </a:ext>
            </a:extLst>
          </p:cNvPr>
          <p:cNvSpPr txBox="1"/>
          <p:nvPr/>
        </p:nvSpPr>
        <p:spPr>
          <a:xfrm>
            <a:off x="2118099" y="1522055"/>
            <a:ext cx="8139080" cy="1077218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6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Bình</a:t>
            </a:r>
            <a:r>
              <a:rPr kumimoji="0" lang="en-US" sz="6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6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Chọn</a:t>
            </a:r>
            <a:r>
              <a:rPr kumimoji="0" lang="en-US" sz="6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6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Giải</a:t>
            </a:r>
            <a:r>
              <a:rPr kumimoji="0" lang="en-US" sz="6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 </a:t>
            </a:r>
            <a:r>
              <a:rPr kumimoji="0" lang="en-US" sz="6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rPr>
              <a:t>Thưởng</a:t>
            </a:r>
            <a:endParaRPr kumimoji="0" lang="en-US" sz="6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/>
              <a:sym typeface="Arial"/>
            </a:endParaRPr>
          </a:p>
        </p:txBody>
      </p:sp>
      <p:grpSp>
        <p:nvGrpSpPr>
          <p:cNvPr id="7" name="Nhóm 6">
            <a:extLst>
              <a:ext uri="{FF2B5EF4-FFF2-40B4-BE49-F238E27FC236}">
                <a16:creationId xmlns:a16="http://schemas.microsoft.com/office/drawing/2014/main" id="{EC9F3F46-0B83-5F5C-C310-547A768B191C}"/>
              </a:ext>
            </a:extLst>
          </p:cNvPr>
          <p:cNvGrpSpPr/>
          <p:nvPr/>
        </p:nvGrpSpPr>
        <p:grpSpPr>
          <a:xfrm>
            <a:off x="1870721" y="3056797"/>
            <a:ext cx="5756726" cy="1049684"/>
            <a:chOff x="549893" y="2088191"/>
            <a:chExt cx="3707608" cy="787263"/>
          </a:xfrm>
        </p:grpSpPr>
        <p:pic>
          <p:nvPicPr>
            <p:cNvPr id="8" name="Picture 9">
              <a:extLst>
                <a:ext uri="{FF2B5EF4-FFF2-40B4-BE49-F238E27FC236}">
                  <a16:creationId xmlns:a16="http://schemas.microsoft.com/office/drawing/2014/main" id="{32D3F7A8-9F7E-832A-4A43-C0236E445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549893" y="2088191"/>
              <a:ext cx="3707608" cy="787263"/>
            </a:xfrm>
            <a:prstGeom prst="rect">
              <a:avLst/>
            </a:prstGeom>
          </p:spPr>
        </p:pic>
        <p:sp>
          <p:nvSpPr>
            <p:cNvPr id="9" name="Hộp Văn bản 8">
              <a:extLst>
                <a:ext uri="{FF2B5EF4-FFF2-40B4-BE49-F238E27FC236}">
                  <a16:creationId xmlns:a16="http://schemas.microsoft.com/office/drawing/2014/main" id="{9C048FE8-4BDC-17E0-6D1B-B79CCB10DA11}"/>
                </a:ext>
              </a:extLst>
            </p:cNvPr>
            <p:cNvSpPr txBox="1"/>
            <p:nvPr/>
          </p:nvSpPr>
          <p:spPr>
            <a:xfrm>
              <a:off x="736987" y="2103780"/>
              <a:ext cx="3352374" cy="523220"/>
            </a:xfrm>
            <a:prstGeom prst="rect">
              <a:avLst/>
            </a:prstGeom>
            <a:noFill/>
          </p:spPr>
          <p:txBody>
            <a:bodyPr wrap="square" rtlCol="0">
              <a:prstTxWarp prst="textChevron">
                <a:avLst/>
              </a:prstTxWarp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Diễn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viên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xuất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sắc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nhất</a:t>
              </a:r>
              <a:endPara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" name="Nhóm 9">
            <a:extLst>
              <a:ext uri="{FF2B5EF4-FFF2-40B4-BE49-F238E27FC236}">
                <a16:creationId xmlns:a16="http://schemas.microsoft.com/office/drawing/2014/main" id="{6B1542E9-291E-6094-1E3D-3181F0E4F0DD}"/>
              </a:ext>
            </a:extLst>
          </p:cNvPr>
          <p:cNvGrpSpPr/>
          <p:nvPr/>
        </p:nvGrpSpPr>
        <p:grpSpPr>
          <a:xfrm>
            <a:off x="667656" y="4335841"/>
            <a:ext cx="8640923" cy="1049684"/>
            <a:chOff x="-514976" y="2088191"/>
            <a:chExt cx="5612130" cy="787263"/>
          </a:xfrm>
        </p:grpSpPr>
        <p:pic>
          <p:nvPicPr>
            <p:cNvPr id="11" name="Picture 9">
              <a:extLst>
                <a:ext uri="{FF2B5EF4-FFF2-40B4-BE49-F238E27FC236}">
                  <a16:creationId xmlns:a16="http://schemas.microsoft.com/office/drawing/2014/main" id="{BBB57ADE-C960-9EE0-6E6F-2B7A365E6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-514976" y="2088191"/>
              <a:ext cx="5612130" cy="787263"/>
            </a:xfrm>
            <a:prstGeom prst="rect">
              <a:avLst/>
            </a:prstGeom>
          </p:spPr>
        </p:pic>
        <p:sp>
          <p:nvSpPr>
            <p:cNvPr id="12" name="Hộp Văn bản 11">
              <a:extLst>
                <a:ext uri="{FF2B5EF4-FFF2-40B4-BE49-F238E27FC236}">
                  <a16:creationId xmlns:a16="http://schemas.microsoft.com/office/drawing/2014/main" id="{8659944A-1F2B-7ABB-C400-6AC59686F842}"/>
                </a:ext>
              </a:extLst>
            </p:cNvPr>
            <p:cNvSpPr txBox="1"/>
            <p:nvPr/>
          </p:nvSpPr>
          <p:spPr>
            <a:xfrm>
              <a:off x="-95374" y="2163370"/>
              <a:ext cx="4912006" cy="523220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Nhóm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biểu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diễn</a:t>
              </a:r>
              <a:r>
                <a:rPr kumimoji="0" lang="en-US" sz="3733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 hay </a:t>
              </a:r>
              <a:r>
                <a:rPr kumimoji="0" lang="en-US" sz="3733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nhất</a:t>
              </a:r>
              <a:endPara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endParaRPr>
            </a:p>
          </p:txBody>
        </p:sp>
      </p:grpSp>
      <p:pic>
        <p:nvPicPr>
          <p:cNvPr id="13" name="Picture 18">
            <a:extLst>
              <a:ext uri="{FF2B5EF4-FFF2-40B4-BE49-F238E27FC236}">
                <a16:creationId xmlns:a16="http://schemas.microsoft.com/office/drawing/2014/main" id="{E2B192E1-053C-C104-D266-C612E98BE9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965535">
            <a:off x="7263323" y="2715369"/>
            <a:ext cx="348563" cy="327015"/>
          </a:xfrm>
          <a:prstGeom prst="rect">
            <a:avLst/>
          </a:prstGeom>
        </p:spPr>
      </p:pic>
      <p:pic>
        <p:nvPicPr>
          <p:cNvPr id="14" name="Picture 18">
            <a:extLst>
              <a:ext uri="{FF2B5EF4-FFF2-40B4-BE49-F238E27FC236}">
                <a16:creationId xmlns:a16="http://schemas.microsoft.com/office/drawing/2014/main" id="{6E7E8163-894C-C6AC-92F6-5F464001FA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965535">
            <a:off x="9144194" y="1080451"/>
            <a:ext cx="456113" cy="427917"/>
          </a:xfrm>
          <a:prstGeom prst="rect">
            <a:avLst/>
          </a:prstGeom>
        </p:spPr>
      </p:pic>
      <p:pic>
        <p:nvPicPr>
          <p:cNvPr id="15" name="Picture 18">
            <a:extLst>
              <a:ext uri="{FF2B5EF4-FFF2-40B4-BE49-F238E27FC236}">
                <a16:creationId xmlns:a16="http://schemas.microsoft.com/office/drawing/2014/main" id="{A7503FF2-D851-4163-21C2-08E49D43EF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965535">
            <a:off x="847013" y="4222120"/>
            <a:ext cx="456113" cy="427917"/>
          </a:xfrm>
          <a:prstGeom prst="rect">
            <a:avLst/>
          </a:prstGeom>
        </p:spPr>
      </p:pic>
      <p:pic>
        <p:nvPicPr>
          <p:cNvPr id="16" name="Picture 18">
            <a:extLst>
              <a:ext uri="{FF2B5EF4-FFF2-40B4-BE49-F238E27FC236}">
                <a16:creationId xmlns:a16="http://schemas.microsoft.com/office/drawing/2014/main" id="{A9888551-5426-0040-4CAC-B78D396602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965535">
            <a:off x="8072911" y="2484323"/>
            <a:ext cx="360952" cy="338639"/>
          </a:xfrm>
          <a:prstGeom prst="rect">
            <a:avLst/>
          </a:prstGeom>
        </p:spPr>
      </p:pic>
      <p:pic>
        <p:nvPicPr>
          <p:cNvPr id="17" name="Picture 18">
            <a:extLst>
              <a:ext uri="{FF2B5EF4-FFF2-40B4-BE49-F238E27FC236}">
                <a16:creationId xmlns:a16="http://schemas.microsoft.com/office/drawing/2014/main" id="{416B7FAC-6CCC-475A-418C-58FD0DB8D6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965535">
            <a:off x="1891082" y="2801556"/>
            <a:ext cx="456113" cy="427917"/>
          </a:xfrm>
          <a:prstGeom prst="rect">
            <a:avLst/>
          </a:prstGeom>
        </p:spPr>
      </p:pic>
      <p:grpSp>
        <p:nvGrpSpPr>
          <p:cNvPr id="23" name="Nhóm 22">
            <a:extLst>
              <a:ext uri="{FF2B5EF4-FFF2-40B4-BE49-F238E27FC236}">
                <a16:creationId xmlns:a16="http://schemas.microsoft.com/office/drawing/2014/main" id="{BAE0CC85-7091-BCCC-D49E-C4A894B7012F}"/>
              </a:ext>
            </a:extLst>
          </p:cNvPr>
          <p:cNvGrpSpPr/>
          <p:nvPr/>
        </p:nvGrpSpPr>
        <p:grpSpPr>
          <a:xfrm>
            <a:off x="7813632" y="2438677"/>
            <a:ext cx="3970995" cy="4101859"/>
            <a:chOff x="5860224" y="1829008"/>
            <a:chExt cx="2978246" cy="3076394"/>
          </a:xfrm>
        </p:grpSpPr>
        <p:grpSp>
          <p:nvGrpSpPr>
            <p:cNvPr id="21" name="Nhóm 20">
              <a:extLst>
                <a:ext uri="{FF2B5EF4-FFF2-40B4-BE49-F238E27FC236}">
                  <a16:creationId xmlns:a16="http://schemas.microsoft.com/office/drawing/2014/main" id="{53CC7099-BFD9-7F2A-F5C0-333F76A3F4D1}"/>
                </a:ext>
              </a:extLst>
            </p:cNvPr>
            <p:cNvGrpSpPr/>
            <p:nvPr/>
          </p:nvGrpSpPr>
          <p:grpSpPr>
            <a:xfrm>
              <a:off x="5860224" y="1829008"/>
              <a:ext cx="2978246" cy="3076394"/>
              <a:chOff x="5860224" y="1852391"/>
              <a:chExt cx="2978246" cy="3076394"/>
            </a:xfrm>
          </p:grpSpPr>
          <p:pic>
            <p:nvPicPr>
              <p:cNvPr id="18" name="Hình ảnh 17">
                <a:extLst>
                  <a:ext uri="{FF2B5EF4-FFF2-40B4-BE49-F238E27FC236}">
                    <a16:creationId xmlns:a16="http://schemas.microsoft.com/office/drawing/2014/main" id="{8AF5AC5C-A6F6-8F18-8F1C-A2A4F9C3D5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0000" b="90000" l="10000" r="90000">
                            <a14:foregroundMark x1="35942" y1="17093" x2="36422" y2="19649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860224" y="1852391"/>
                <a:ext cx="2978246" cy="3076394"/>
              </a:xfrm>
              <a:prstGeom prst="rect">
                <a:avLst/>
              </a:prstGeom>
            </p:spPr>
          </p:pic>
          <p:sp>
            <p:nvSpPr>
              <p:cNvPr id="20" name="Hình chữ nhật 19">
                <a:extLst>
                  <a:ext uri="{FF2B5EF4-FFF2-40B4-BE49-F238E27FC236}">
                    <a16:creationId xmlns:a16="http://schemas.microsoft.com/office/drawing/2014/main" id="{3A4305B2-BD18-B070-22A8-250F931EF28B}"/>
                  </a:ext>
                </a:extLst>
              </p:cNvPr>
              <p:cNvSpPr/>
              <p:nvPr/>
            </p:nvSpPr>
            <p:spPr>
              <a:xfrm>
                <a:off x="6981435" y="4122420"/>
                <a:ext cx="735824" cy="21480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lang="en-US" sz="1867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22" name="Hộp Văn bản 21">
              <a:extLst>
                <a:ext uri="{FF2B5EF4-FFF2-40B4-BE49-F238E27FC236}">
                  <a16:creationId xmlns:a16="http://schemas.microsoft.com/office/drawing/2014/main" id="{4911525B-7440-AD05-0A98-0F3BA3BBD667}"/>
                </a:ext>
              </a:extLst>
            </p:cNvPr>
            <p:cNvSpPr txBox="1"/>
            <p:nvPr/>
          </p:nvSpPr>
          <p:spPr>
            <a:xfrm>
              <a:off x="7124227" y="3984593"/>
              <a:ext cx="374018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rPr>
                <a:t>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38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25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625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" fill="hold">
                                          <p:stCondLst>
                                            <p:cond delay="24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" fill="hold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" fill="hold">
                                          <p:stCondLst>
                                            <p:cond delay="74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BD387CC-EFD3-EFE1-B25E-9CDB6C7C3C11}"/>
              </a:ext>
            </a:extLst>
          </p:cNvPr>
          <p:cNvGrpSpPr/>
          <p:nvPr/>
        </p:nvGrpSpPr>
        <p:grpSpPr>
          <a:xfrm>
            <a:off x="1031133" y="2039327"/>
            <a:ext cx="7643312" cy="3150049"/>
            <a:chOff x="1624256" y="2076859"/>
            <a:chExt cx="7643312" cy="3150049"/>
          </a:xfrm>
        </p:grpSpPr>
        <p:grpSp>
          <p:nvGrpSpPr>
            <p:cNvPr id="6" name="组合 26">
              <a:extLst>
                <a:ext uri="{FF2B5EF4-FFF2-40B4-BE49-F238E27FC236}">
                  <a16:creationId xmlns:a16="http://schemas.microsoft.com/office/drawing/2014/main" id="{6391D5ED-79FB-A087-3FB8-BA6B3B0D3B56}"/>
                </a:ext>
              </a:extLst>
            </p:cNvPr>
            <p:cNvGrpSpPr/>
            <p:nvPr/>
          </p:nvGrpSpPr>
          <p:grpSpPr>
            <a:xfrm>
              <a:off x="1624256" y="2076859"/>
              <a:ext cx="7643312" cy="3150049"/>
              <a:chOff x="-7927694" y="-4916771"/>
              <a:chExt cx="9902261" cy="5268684"/>
            </a:xfrm>
          </p:grpSpPr>
          <p:sp>
            <p:nvSpPr>
              <p:cNvPr id="8" name="任意多边形 43">
                <a:extLst>
                  <a:ext uri="{FF2B5EF4-FFF2-40B4-BE49-F238E27FC236}">
                    <a16:creationId xmlns:a16="http://schemas.microsoft.com/office/drawing/2014/main" id="{34D4AC22-8034-E8E6-32F7-166514AA3116}"/>
                  </a:ext>
                </a:extLst>
              </p:cNvPr>
              <p:cNvSpPr/>
              <p:nvPr/>
            </p:nvSpPr>
            <p:spPr>
              <a:xfrm>
                <a:off x="-7927694" y="-4916771"/>
                <a:ext cx="9902261" cy="5268684"/>
              </a:xfrm>
              <a:custGeom>
                <a:avLst/>
                <a:gdLst>
                  <a:gd name="connsiteX0" fmla="*/ 152243 w 10553239"/>
                  <a:gd name="connsiteY0" fmla="*/ 28014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20" fmla="*/ 152243 w 10553239"/>
                  <a:gd name="connsiteY20" fmla="*/ 2801412 h 5781900"/>
                  <a:gd name="connsiteX0" fmla="*/ 152243 w 10553239"/>
                  <a:gd name="connsiteY0" fmla="*/ 34110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20031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9699 w 10554238"/>
                  <a:gd name="connsiteY0" fmla="*/ 3730326 h 5781900"/>
                  <a:gd name="connsiteX1" fmla="*/ 182270 w 10554238"/>
                  <a:gd name="connsiteY1" fmla="*/ 2743355 h 5781900"/>
                  <a:gd name="connsiteX2" fmla="*/ 182270 w 10554238"/>
                  <a:gd name="connsiteY2" fmla="*/ 2003126 h 5781900"/>
                  <a:gd name="connsiteX3" fmla="*/ 8099 w 10554238"/>
                  <a:gd name="connsiteY3" fmla="*/ 1277412 h 5781900"/>
                  <a:gd name="connsiteX4" fmla="*/ 458042 w 10554238"/>
                  <a:gd name="connsiteY4" fmla="*/ 450098 h 5781900"/>
                  <a:gd name="connsiteX5" fmla="*/ 1706270 w 10554238"/>
                  <a:gd name="connsiteY5" fmla="*/ 101755 h 5781900"/>
                  <a:gd name="connsiteX6" fmla="*/ 3375413 w 10554238"/>
                  <a:gd name="connsiteY6" fmla="*/ 290441 h 5781900"/>
                  <a:gd name="connsiteX7" fmla="*/ 6365356 w 10554238"/>
                  <a:gd name="connsiteY7" fmla="*/ 290441 h 5781900"/>
                  <a:gd name="connsiteX8" fmla="*/ 8455413 w 10554238"/>
                  <a:gd name="connsiteY8" fmla="*/ 155 h 5781900"/>
                  <a:gd name="connsiteX9" fmla="*/ 9834270 w 10554238"/>
                  <a:gd name="connsiteY9" fmla="*/ 333984 h 5781900"/>
                  <a:gd name="connsiteX10" fmla="*/ 10530956 w 10554238"/>
                  <a:gd name="connsiteY10" fmla="*/ 1596726 h 5781900"/>
                  <a:gd name="connsiteX11" fmla="*/ 10371299 w 10554238"/>
                  <a:gd name="connsiteY11" fmla="*/ 2903012 h 5781900"/>
                  <a:gd name="connsiteX12" fmla="*/ 10197128 w 10554238"/>
                  <a:gd name="connsiteY12" fmla="*/ 3977069 h 5781900"/>
                  <a:gd name="connsiteX13" fmla="*/ 10051985 w 10554238"/>
                  <a:gd name="connsiteY13" fmla="*/ 5689755 h 5781900"/>
                  <a:gd name="connsiteX14" fmla="*/ 7062042 w 10554238"/>
                  <a:gd name="connsiteY14" fmla="*/ 5530098 h 5781900"/>
                  <a:gd name="connsiteX15" fmla="*/ 5407413 w 10554238"/>
                  <a:gd name="connsiteY15" fmla="*/ 5355926 h 5781900"/>
                  <a:gd name="connsiteX16" fmla="*/ 3172213 w 10554238"/>
                  <a:gd name="connsiteY16" fmla="*/ 5559126 h 5781900"/>
                  <a:gd name="connsiteX17" fmla="*/ 1880442 w 10554238"/>
                  <a:gd name="connsiteY17" fmla="*/ 5675241 h 5781900"/>
                  <a:gd name="connsiteX18" fmla="*/ 341928 w 10554238"/>
                  <a:gd name="connsiteY18" fmla="*/ 5268841 h 5781900"/>
                  <a:gd name="connsiteX19" fmla="*/ 109699 w 10554238"/>
                  <a:gd name="connsiteY19" fmla="*/ 3730326 h 5781900"/>
                  <a:gd name="connsiteX0" fmla="*/ 108701 w 10553240"/>
                  <a:gd name="connsiteY0" fmla="*/ 3730326 h 5781900"/>
                  <a:gd name="connsiteX1" fmla="*/ 181272 w 10553240"/>
                  <a:gd name="connsiteY1" fmla="*/ 2743355 h 5781900"/>
                  <a:gd name="connsiteX2" fmla="*/ 181272 w 10553240"/>
                  <a:gd name="connsiteY2" fmla="*/ 2003126 h 5781900"/>
                  <a:gd name="connsiteX3" fmla="*/ 7101 w 10553240"/>
                  <a:gd name="connsiteY3" fmla="*/ 1181844 h 5781900"/>
                  <a:gd name="connsiteX4" fmla="*/ 457044 w 10553240"/>
                  <a:gd name="connsiteY4" fmla="*/ 450098 h 5781900"/>
                  <a:gd name="connsiteX5" fmla="*/ 1705272 w 10553240"/>
                  <a:gd name="connsiteY5" fmla="*/ 101755 h 5781900"/>
                  <a:gd name="connsiteX6" fmla="*/ 3374415 w 10553240"/>
                  <a:gd name="connsiteY6" fmla="*/ 290441 h 5781900"/>
                  <a:gd name="connsiteX7" fmla="*/ 6364358 w 10553240"/>
                  <a:gd name="connsiteY7" fmla="*/ 290441 h 5781900"/>
                  <a:gd name="connsiteX8" fmla="*/ 8454415 w 10553240"/>
                  <a:gd name="connsiteY8" fmla="*/ 155 h 5781900"/>
                  <a:gd name="connsiteX9" fmla="*/ 9833272 w 10553240"/>
                  <a:gd name="connsiteY9" fmla="*/ 333984 h 5781900"/>
                  <a:gd name="connsiteX10" fmla="*/ 10529958 w 10553240"/>
                  <a:gd name="connsiteY10" fmla="*/ 1596726 h 5781900"/>
                  <a:gd name="connsiteX11" fmla="*/ 10370301 w 10553240"/>
                  <a:gd name="connsiteY11" fmla="*/ 2903012 h 5781900"/>
                  <a:gd name="connsiteX12" fmla="*/ 10196130 w 10553240"/>
                  <a:gd name="connsiteY12" fmla="*/ 3977069 h 5781900"/>
                  <a:gd name="connsiteX13" fmla="*/ 10050987 w 10553240"/>
                  <a:gd name="connsiteY13" fmla="*/ 5689755 h 5781900"/>
                  <a:gd name="connsiteX14" fmla="*/ 7061044 w 10553240"/>
                  <a:gd name="connsiteY14" fmla="*/ 5530098 h 5781900"/>
                  <a:gd name="connsiteX15" fmla="*/ 5406415 w 10553240"/>
                  <a:gd name="connsiteY15" fmla="*/ 5355926 h 5781900"/>
                  <a:gd name="connsiteX16" fmla="*/ 3171215 w 10553240"/>
                  <a:gd name="connsiteY16" fmla="*/ 5559126 h 5781900"/>
                  <a:gd name="connsiteX17" fmla="*/ 1879444 w 10553240"/>
                  <a:gd name="connsiteY17" fmla="*/ 5675241 h 5781900"/>
                  <a:gd name="connsiteX18" fmla="*/ 340930 w 10553240"/>
                  <a:gd name="connsiteY18" fmla="*/ 5268841 h 5781900"/>
                  <a:gd name="connsiteX19" fmla="*/ 108701 w 1055324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372861 w 10469057"/>
                  <a:gd name="connsiteY3" fmla="*/ 450098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144180 w 10469057"/>
                  <a:gd name="connsiteY2" fmla="*/ 848300 h 5781900"/>
                  <a:gd name="connsiteX3" fmla="*/ 1621089 w 10469057"/>
                  <a:gd name="connsiteY3" fmla="*/ 101755 h 5781900"/>
                  <a:gd name="connsiteX4" fmla="*/ 3290232 w 10469057"/>
                  <a:gd name="connsiteY4" fmla="*/ 290441 h 5781900"/>
                  <a:gd name="connsiteX5" fmla="*/ 6280175 w 10469057"/>
                  <a:gd name="connsiteY5" fmla="*/ 290441 h 5781900"/>
                  <a:gd name="connsiteX6" fmla="*/ 8370232 w 10469057"/>
                  <a:gd name="connsiteY6" fmla="*/ 155 h 5781900"/>
                  <a:gd name="connsiteX7" fmla="*/ 9749089 w 10469057"/>
                  <a:gd name="connsiteY7" fmla="*/ 333984 h 5781900"/>
                  <a:gd name="connsiteX8" fmla="*/ 10445775 w 10469057"/>
                  <a:gd name="connsiteY8" fmla="*/ 1596726 h 5781900"/>
                  <a:gd name="connsiteX9" fmla="*/ 10286118 w 10469057"/>
                  <a:gd name="connsiteY9" fmla="*/ 2903012 h 5781900"/>
                  <a:gd name="connsiteX10" fmla="*/ 10111947 w 10469057"/>
                  <a:gd name="connsiteY10" fmla="*/ 3977069 h 5781900"/>
                  <a:gd name="connsiteX11" fmla="*/ 9966804 w 10469057"/>
                  <a:gd name="connsiteY11" fmla="*/ 5689755 h 5781900"/>
                  <a:gd name="connsiteX12" fmla="*/ 6976861 w 10469057"/>
                  <a:gd name="connsiteY12" fmla="*/ 5530098 h 5781900"/>
                  <a:gd name="connsiteX13" fmla="*/ 5322232 w 10469057"/>
                  <a:gd name="connsiteY13" fmla="*/ 5355926 h 5781900"/>
                  <a:gd name="connsiteX14" fmla="*/ 3087032 w 10469057"/>
                  <a:gd name="connsiteY14" fmla="*/ 5559126 h 5781900"/>
                  <a:gd name="connsiteX15" fmla="*/ 1795261 w 10469057"/>
                  <a:gd name="connsiteY15" fmla="*/ 5675241 h 5781900"/>
                  <a:gd name="connsiteX16" fmla="*/ 256747 w 10469057"/>
                  <a:gd name="connsiteY16" fmla="*/ 5268841 h 5781900"/>
                  <a:gd name="connsiteX17" fmla="*/ 24518 w 10469057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20167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50658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182758 w 10395068"/>
                  <a:gd name="connsiteY0" fmla="*/ 5268841 h 5781900"/>
                  <a:gd name="connsiteX1" fmla="*/ 129818 w 10395068"/>
                  <a:gd name="connsiteY1" fmla="*/ 2807068 h 5781900"/>
                  <a:gd name="connsiteX2" fmla="*/ 100682 w 10395068"/>
                  <a:gd name="connsiteY2" fmla="*/ 848300 h 5781900"/>
                  <a:gd name="connsiteX3" fmla="*/ 1547100 w 10395068"/>
                  <a:gd name="connsiteY3" fmla="*/ 101755 h 5781900"/>
                  <a:gd name="connsiteX4" fmla="*/ 3216243 w 10395068"/>
                  <a:gd name="connsiteY4" fmla="*/ 290441 h 5781900"/>
                  <a:gd name="connsiteX5" fmla="*/ 6206186 w 10395068"/>
                  <a:gd name="connsiteY5" fmla="*/ 290441 h 5781900"/>
                  <a:gd name="connsiteX6" fmla="*/ 8296243 w 10395068"/>
                  <a:gd name="connsiteY6" fmla="*/ 155 h 5781900"/>
                  <a:gd name="connsiteX7" fmla="*/ 9675100 w 10395068"/>
                  <a:gd name="connsiteY7" fmla="*/ 333984 h 5781900"/>
                  <a:gd name="connsiteX8" fmla="*/ 10371786 w 10395068"/>
                  <a:gd name="connsiteY8" fmla="*/ 1596726 h 5781900"/>
                  <a:gd name="connsiteX9" fmla="*/ 10212129 w 10395068"/>
                  <a:gd name="connsiteY9" fmla="*/ 2903012 h 5781900"/>
                  <a:gd name="connsiteX10" fmla="*/ 10037958 w 10395068"/>
                  <a:gd name="connsiteY10" fmla="*/ 3977069 h 5781900"/>
                  <a:gd name="connsiteX11" fmla="*/ 9892815 w 10395068"/>
                  <a:gd name="connsiteY11" fmla="*/ 5689755 h 5781900"/>
                  <a:gd name="connsiteX12" fmla="*/ 6902872 w 10395068"/>
                  <a:gd name="connsiteY12" fmla="*/ 5530098 h 5781900"/>
                  <a:gd name="connsiteX13" fmla="*/ 5248243 w 10395068"/>
                  <a:gd name="connsiteY13" fmla="*/ 5355926 h 5781900"/>
                  <a:gd name="connsiteX14" fmla="*/ 3013043 w 10395068"/>
                  <a:gd name="connsiteY14" fmla="*/ 5559126 h 5781900"/>
                  <a:gd name="connsiteX15" fmla="*/ 1721272 w 10395068"/>
                  <a:gd name="connsiteY15" fmla="*/ 5675241 h 5781900"/>
                  <a:gd name="connsiteX16" fmla="*/ 182758 w 10395068"/>
                  <a:gd name="connsiteY16" fmla="*/ 5268841 h 5781900"/>
                  <a:gd name="connsiteX0" fmla="*/ 166990 w 10394547"/>
                  <a:gd name="connsiteY0" fmla="*/ 5157345 h 5781900"/>
                  <a:gd name="connsiteX1" fmla="*/ 129297 w 10394547"/>
                  <a:gd name="connsiteY1" fmla="*/ 2807068 h 5781900"/>
                  <a:gd name="connsiteX2" fmla="*/ 100161 w 10394547"/>
                  <a:gd name="connsiteY2" fmla="*/ 848300 h 5781900"/>
                  <a:gd name="connsiteX3" fmla="*/ 1546579 w 10394547"/>
                  <a:gd name="connsiteY3" fmla="*/ 101755 h 5781900"/>
                  <a:gd name="connsiteX4" fmla="*/ 3215722 w 10394547"/>
                  <a:gd name="connsiteY4" fmla="*/ 290441 h 5781900"/>
                  <a:gd name="connsiteX5" fmla="*/ 6205665 w 10394547"/>
                  <a:gd name="connsiteY5" fmla="*/ 290441 h 5781900"/>
                  <a:gd name="connsiteX6" fmla="*/ 8295722 w 10394547"/>
                  <a:gd name="connsiteY6" fmla="*/ 155 h 5781900"/>
                  <a:gd name="connsiteX7" fmla="*/ 9674579 w 10394547"/>
                  <a:gd name="connsiteY7" fmla="*/ 333984 h 5781900"/>
                  <a:gd name="connsiteX8" fmla="*/ 10371265 w 10394547"/>
                  <a:gd name="connsiteY8" fmla="*/ 1596726 h 5781900"/>
                  <a:gd name="connsiteX9" fmla="*/ 10211608 w 10394547"/>
                  <a:gd name="connsiteY9" fmla="*/ 2903012 h 5781900"/>
                  <a:gd name="connsiteX10" fmla="*/ 10037437 w 10394547"/>
                  <a:gd name="connsiteY10" fmla="*/ 3977069 h 5781900"/>
                  <a:gd name="connsiteX11" fmla="*/ 9892294 w 10394547"/>
                  <a:gd name="connsiteY11" fmla="*/ 5689755 h 5781900"/>
                  <a:gd name="connsiteX12" fmla="*/ 6902351 w 10394547"/>
                  <a:gd name="connsiteY12" fmla="*/ 5530098 h 5781900"/>
                  <a:gd name="connsiteX13" fmla="*/ 5247722 w 10394547"/>
                  <a:gd name="connsiteY13" fmla="*/ 5355926 h 5781900"/>
                  <a:gd name="connsiteX14" fmla="*/ 3012522 w 10394547"/>
                  <a:gd name="connsiteY14" fmla="*/ 5559126 h 5781900"/>
                  <a:gd name="connsiteX15" fmla="*/ 1720751 w 10394547"/>
                  <a:gd name="connsiteY15" fmla="*/ 5675241 h 5781900"/>
                  <a:gd name="connsiteX16" fmla="*/ 166990 w 10394547"/>
                  <a:gd name="connsiteY16" fmla="*/ 5157345 h 5781900"/>
                  <a:gd name="connsiteX0" fmla="*/ 172974 w 10400531"/>
                  <a:gd name="connsiteY0" fmla="*/ 5157345 h 5781900"/>
                  <a:gd name="connsiteX1" fmla="*/ 135281 w 10400531"/>
                  <a:gd name="connsiteY1" fmla="*/ 2807068 h 5781900"/>
                  <a:gd name="connsiteX2" fmla="*/ 106145 w 10400531"/>
                  <a:gd name="connsiteY2" fmla="*/ 848300 h 5781900"/>
                  <a:gd name="connsiteX3" fmla="*/ 1552563 w 10400531"/>
                  <a:gd name="connsiteY3" fmla="*/ 101755 h 5781900"/>
                  <a:gd name="connsiteX4" fmla="*/ 3221706 w 10400531"/>
                  <a:gd name="connsiteY4" fmla="*/ 290441 h 5781900"/>
                  <a:gd name="connsiteX5" fmla="*/ 6211649 w 10400531"/>
                  <a:gd name="connsiteY5" fmla="*/ 290441 h 5781900"/>
                  <a:gd name="connsiteX6" fmla="*/ 8301706 w 10400531"/>
                  <a:gd name="connsiteY6" fmla="*/ 155 h 5781900"/>
                  <a:gd name="connsiteX7" fmla="*/ 9680563 w 10400531"/>
                  <a:gd name="connsiteY7" fmla="*/ 333984 h 5781900"/>
                  <a:gd name="connsiteX8" fmla="*/ 10377249 w 10400531"/>
                  <a:gd name="connsiteY8" fmla="*/ 1596726 h 5781900"/>
                  <a:gd name="connsiteX9" fmla="*/ 10217592 w 10400531"/>
                  <a:gd name="connsiteY9" fmla="*/ 2903012 h 5781900"/>
                  <a:gd name="connsiteX10" fmla="*/ 10043421 w 10400531"/>
                  <a:gd name="connsiteY10" fmla="*/ 3977069 h 5781900"/>
                  <a:gd name="connsiteX11" fmla="*/ 9898278 w 10400531"/>
                  <a:gd name="connsiteY11" fmla="*/ 5689755 h 5781900"/>
                  <a:gd name="connsiteX12" fmla="*/ 6908335 w 10400531"/>
                  <a:gd name="connsiteY12" fmla="*/ 5530098 h 5781900"/>
                  <a:gd name="connsiteX13" fmla="*/ 5253706 w 10400531"/>
                  <a:gd name="connsiteY13" fmla="*/ 5355926 h 5781900"/>
                  <a:gd name="connsiteX14" fmla="*/ 3018506 w 10400531"/>
                  <a:gd name="connsiteY14" fmla="*/ 5559126 h 5781900"/>
                  <a:gd name="connsiteX15" fmla="*/ 1726735 w 10400531"/>
                  <a:gd name="connsiteY15" fmla="*/ 5675241 h 5781900"/>
                  <a:gd name="connsiteX16" fmla="*/ 172974 w 10400531"/>
                  <a:gd name="connsiteY16" fmla="*/ 5157345 h 5781900"/>
                  <a:gd name="connsiteX0" fmla="*/ 221145 w 10448702"/>
                  <a:gd name="connsiteY0" fmla="*/ 5157345 h 5781900"/>
                  <a:gd name="connsiteX1" fmla="*/ 183452 w 10448702"/>
                  <a:gd name="connsiteY1" fmla="*/ 2807068 h 5781900"/>
                  <a:gd name="connsiteX2" fmla="*/ 154316 w 10448702"/>
                  <a:gd name="connsiteY2" fmla="*/ 848300 h 5781900"/>
                  <a:gd name="connsiteX3" fmla="*/ 1600734 w 10448702"/>
                  <a:gd name="connsiteY3" fmla="*/ 101755 h 5781900"/>
                  <a:gd name="connsiteX4" fmla="*/ 3269877 w 10448702"/>
                  <a:gd name="connsiteY4" fmla="*/ 290441 h 5781900"/>
                  <a:gd name="connsiteX5" fmla="*/ 6259820 w 10448702"/>
                  <a:gd name="connsiteY5" fmla="*/ 290441 h 5781900"/>
                  <a:gd name="connsiteX6" fmla="*/ 8349877 w 10448702"/>
                  <a:gd name="connsiteY6" fmla="*/ 155 h 5781900"/>
                  <a:gd name="connsiteX7" fmla="*/ 9728734 w 10448702"/>
                  <a:gd name="connsiteY7" fmla="*/ 333984 h 5781900"/>
                  <a:gd name="connsiteX8" fmla="*/ 10425420 w 10448702"/>
                  <a:gd name="connsiteY8" fmla="*/ 1596726 h 5781900"/>
                  <a:gd name="connsiteX9" fmla="*/ 10265763 w 10448702"/>
                  <a:gd name="connsiteY9" fmla="*/ 2903012 h 5781900"/>
                  <a:gd name="connsiteX10" fmla="*/ 10091592 w 10448702"/>
                  <a:gd name="connsiteY10" fmla="*/ 3977069 h 5781900"/>
                  <a:gd name="connsiteX11" fmla="*/ 9946449 w 10448702"/>
                  <a:gd name="connsiteY11" fmla="*/ 5689755 h 5781900"/>
                  <a:gd name="connsiteX12" fmla="*/ 6956506 w 10448702"/>
                  <a:gd name="connsiteY12" fmla="*/ 5530098 h 5781900"/>
                  <a:gd name="connsiteX13" fmla="*/ 5301877 w 10448702"/>
                  <a:gd name="connsiteY13" fmla="*/ 5355926 h 5781900"/>
                  <a:gd name="connsiteX14" fmla="*/ 3066677 w 10448702"/>
                  <a:gd name="connsiteY14" fmla="*/ 5559126 h 5781900"/>
                  <a:gd name="connsiteX15" fmla="*/ 221145 w 10448702"/>
                  <a:gd name="connsiteY15" fmla="*/ 5157345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070" h="5781900">
                    <a:moveTo>
                      <a:pt x="356458" y="5396267"/>
                    </a:moveTo>
                    <a:cubicBezTo>
                      <a:pt x="-124079" y="4937591"/>
                      <a:pt x="177449" y="3565062"/>
                      <a:pt x="135820" y="2807068"/>
                    </a:cubicBezTo>
                    <a:cubicBezTo>
                      <a:pt x="94191" y="2049074"/>
                      <a:pt x="-129530" y="1299185"/>
                      <a:pt x="106684" y="848300"/>
                    </a:cubicBezTo>
                    <a:cubicBezTo>
                      <a:pt x="342898" y="397415"/>
                      <a:pt x="1033842" y="194732"/>
                      <a:pt x="1553102" y="101755"/>
                    </a:cubicBezTo>
                    <a:cubicBezTo>
                      <a:pt x="2072362" y="8779"/>
                      <a:pt x="2445731" y="258993"/>
                      <a:pt x="3222245" y="290441"/>
                    </a:cubicBezTo>
                    <a:cubicBezTo>
                      <a:pt x="3998759" y="321889"/>
                      <a:pt x="5365521" y="338822"/>
                      <a:pt x="6212188" y="290441"/>
                    </a:cubicBezTo>
                    <a:cubicBezTo>
                      <a:pt x="7058855" y="242060"/>
                      <a:pt x="7724093" y="-7102"/>
                      <a:pt x="8302245" y="155"/>
                    </a:cubicBezTo>
                    <a:cubicBezTo>
                      <a:pt x="8880397" y="7412"/>
                      <a:pt x="9335178" y="67889"/>
                      <a:pt x="9681102" y="333984"/>
                    </a:cubicBezTo>
                    <a:cubicBezTo>
                      <a:pt x="10027026" y="600079"/>
                      <a:pt x="10288283" y="1168555"/>
                      <a:pt x="10377788" y="1596726"/>
                    </a:cubicBezTo>
                    <a:cubicBezTo>
                      <a:pt x="10467293" y="2024897"/>
                      <a:pt x="10273769" y="2506288"/>
                      <a:pt x="10218131" y="2903012"/>
                    </a:cubicBezTo>
                    <a:cubicBezTo>
                      <a:pt x="10162493" y="3299736"/>
                      <a:pt x="10097179" y="3512612"/>
                      <a:pt x="10043960" y="3977069"/>
                    </a:cubicBezTo>
                    <a:cubicBezTo>
                      <a:pt x="9990741" y="4441526"/>
                      <a:pt x="10421331" y="5430917"/>
                      <a:pt x="9898817" y="5689755"/>
                    </a:cubicBezTo>
                    <a:cubicBezTo>
                      <a:pt x="9376303" y="5948593"/>
                      <a:pt x="7682969" y="5585736"/>
                      <a:pt x="6908874" y="5530098"/>
                    </a:cubicBezTo>
                    <a:cubicBezTo>
                      <a:pt x="6134779" y="5474460"/>
                      <a:pt x="5902550" y="5351088"/>
                      <a:pt x="5254245" y="5355926"/>
                    </a:cubicBezTo>
                    <a:cubicBezTo>
                      <a:pt x="4605940" y="5360764"/>
                      <a:pt x="3835343" y="5552403"/>
                      <a:pt x="3019045" y="5559126"/>
                    </a:cubicBezTo>
                    <a:cubicBezTo>
                      <a:pt x="2202747" y="5565849"/>
                      <a:pt x="1218131" y="5759375"/>
                      <a:pt x="356458" y="5396267"/>
                    </a:cubicBezTo>
                    <a:close/>
                  </a:path>
                </a:pathLst>
              </a:custGeom>
              <a:gradFill>
                <a:gsLst>
                  <a:gs pos="84000">
                    <a:srgbClr val="FB604B"/>
                  </a:gs>
                  <a:gs pos="38500">
                    <a:srgbClr val="FFCE45"/>
                  </a:gs>
                  <a:gs pos="17000">
                    <a:srgbClr val="FB604B"/>
                  </a:gs>
                  <a:gs pos="71000">
                    <a:srgbClr val="FFCE4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任意多边形 44">
                <a:extLst>
                  <a:ext uri="{FF2B5EF4-FFF2-40B4-BE49-F238E27FC236}">
                    <a16:creationId xmlns:a16="http://schemas.microsoft.com/office/drawing/2014/main" id="{AF2084EA-4E84-2611-4053-A64BA0B4B55A}"/>
                  </a:ext>
                </a:extLst>
              </p:cNvPr>
              <p:cNvSpPr/>
              <p:nvPr/>
            </p:nvSpPr>
            <p:spPr>
              <a:xfrm>
                <a:off x="-7607581" y="-4631681"/>
                <a:ext cx="9233126" cy="4698504"/>
              </a:xfrm>
              <a:custGeom>
                <a:avLst/>
                <a:gdLst>
                  <a:gd name="connsiteX0" fmla="*/ 152243 w 10553239"/>
                  <a:gd name="connsiteY0" fmla="*/ 28014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20" fmla="*/ 152243 w 10553239"/>
                  <a:gd name="connsiteY20" fmla="*/ 2801412 h 5781900"/>
                  <a:gd name="connsiteX0" fmla="*/ 152243 w 10553239"/>
                  <a:gd name="connsiteY0" fmla="*/ 34110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20031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9699 w 10554238"/>
                  <a:gd name="connsiteY0" fmla="*/ 3730326 h 5781900"/>
                  <a:gd name="connsiteX1" fmla="*/ 182270 w 10554238"/>
                  <a:gd name="connsiteY1" fmla="*/ 2743355 h 5781900"/>
                  <a:gd name="connsiteX2" fmla="*/ 182270 w 10554238"/>
                  <a:gd name="connsiteY2" fmla="*/ 2003126 h 5781900"/>
                  <a:gd name="connsiteX3" fmla="*/ 8099 w 10554238"/>
                  <a:gd name="connsiteY3" fmla="*/ 1277412 h 5781900"/>
                  <a:gd name="connsiteX4" fmla="*/ 458042 w 10554238"/>
                  <a:gd name="connsiteY4" fmla="*/ 450098 h 5781900"/>
                  <a:gd name="connsiteX5" fmla="*/ 1706270 w 10554238"/>
                  <a:gd name="connsiteY5" fmla="*/ 101755 h 5781900"/>
                  <a:gd name="connsiteX6" fmla="*/ 3375413 w 10554238"/>
                  <a:gd name="connsiteY6" fmla="*/ 290441 h 5781900"/>
                  <a:gd name="connsiteX7" fmla="*/ 6365356 w 10554238"/>
                  <a:gd name="connsiteY7" fmla="*/ 290441 h 5781900"/>
                  <a:gd name="connsiteX8" fmla="*/ 8455413 w 10554238"/>
                  <a:gd name="connsiteY8" fmla="*/ 155 h 5781900"/>
                  <a:gd name="connsiteX9" fmla="*/ 9834270 w 10554238"/>
                  <a:gd name="connsiteY9" fmla="*/ 333984 h 5781900"/>
                  <a:gd name="connsiteX10" fmla="*/ 10530956 w 10554238"/>
                  <a:gd name="connsiteY10" fmla="*/ 1596726 h 5781900"/>
                  <a:gd name="connsiteX11" fmla="*/ 10371299 w 10554238"/>
                  <a:gd name="connsiteY11" fmla="*/ 2903012 h 5781900"/>
                  <a:gd name="connsiteX12" fmla="*/ 10197128 w 10554238"/>
                  <a:gd name="connsiteY12" fmla="*/ 3977069 h 5781900"/>
                  <a:gd name="connsiteX13" fmla="*/ 10051985 w 10554238"/>
                  <a:gd name="connsiteY13" fmla="*/ 5689755 h 5781900"/>
                  <a:gd name="connsiteX14" fmla="*/ 7062042 w 10554238"/>
                  <a:gd name="connsiteY14" fmla="*/ 5530098 h 5781900"/>
                  <a:gd name="connsiteX15" fmla="*/ 5407413 w 10554238"/>
                  <a:gd name="connsiteY15" fmla="*/ 5355926 h 5781900"/>
                  <a:gd name="connsiteX16" fmla="*/ 3172213 w 10554238"/>
                  <a:gd name="connsiteY16" fmla="*/ 5559126 h 5781900"/>
                  <a:gd name="connsiteX17" fmla="*/ 1880442 w 10554238"/>
                  <a:gd name="connsiteY17" fmla="*/ 5675241 h 5781900"/>
                  <a:gd name="connsiteX18" fmla="*/ 341928 w 10554238"/>
                  <a:gd name="connsiteY18" fmla="*/ 5268841 h 5781900"/>
                  <a:gd name="connsiteX19" fmla="*/ 109699 w 10554238"/>
                  <a:gd name="connsiteY19" fmla="*/ 3730326 h 5781900"/>
                  <a:gd name="connsiteX0" fmla="*/ 108701 w 10553240"/>
                  <a:gd name="connsiteY0" fmla="*/ 3730326 h 5781900"/>
                  <a:gd name="connsiteX1" fmla="*/ 181272 w 10553240"/>
                  <a:gd name="connsiteY1" fmla="*/ 2743355 h 5781900"/>
                  <a:gd name="connsiteX2" fmla="*/ 181272 w 10553240"/>
                  <a:gd name="connsiteY2" fmla="*/ 2003126 h 5781900"/>
                  <a:gd name="connsiteX3" fmla="*/ 7101 w 10553240"/>
                  <a:gd name="connsiteY3" fmla="*/ 1181844 h 5781900"/>
                  <a:gd name="connsiteX4" fmla="*/ 457044 w 10553240"/>
                  <a:gd name="connsiteY4" fmla="*/ 450098 h 5781900"/>
                  <a:gd name="connsiteX5" fmla="*/ 1705272 w 10553240"/>
                  <a:gd name="connsiteY5" fmla="*/ 101755 h 5781900"/>
                  <a:gd name="connsiteX6" fmla="*/ 3374415 w 10553240"/>
                  <a:gd name="connsiteY6" fmla="*/ 290441 h 5781900"/>
                  <a:gd name="connsiteX7" fmla="*/ 6364358 w 10553240"/>
                  <a:gd name="connsiteY7" fmla="*/ 290441 h 5781900"/>
                  <a:gd name="connsiteX8" fmla="*/ 8454415 w 10553240"/>
                  <a:gd name="connsiteY8" fmla="*/ 155 h 5781900"/>
                  <a:gd name="connsiteX9" fmla="*/ 9833272 w 10553240"/>
                  <a:gd name="connsiteY9" fmla="*/ 333984 h 5781900"/>
                  <a:gd name="connsiteX10" fmla="*/ 10529958 w 10553240"/>
                  <a:gd name="connsiteY10" fmla="*/ 1596726 h 5781900"/>
                  <a:gd name="connsiteX11" fmla="*/ 10370301 w 10553240"/>
                  <a:gd name="connsiteY11" fmla="*/ 2903012 h 5781900"/>
                  <a:gd name="connsiteX12" fmla="*/ 10196130 w 10553240"/>
                  <a:gd name="connsiteY12" fmla="*/ 3977069 h 5781900"/>
                  <a:gd name="connsiteX13" fmla="*/ 10050987 w 10553240"/>
                  <a:gd name="connsiteY13" fmla="*/ 5689755 h 5781900"/>
                  <a:gd name="connsiteX14" fmla="*/ 7061044 w 10553240"/>
                  <a:gd name="connsiteY14" fmla="*/ 5530098 h 5781900"/>
                  <a:gd name="connsiteX15" fmla="*/ 5406415 w 10553240"/>
                  <a:gd name="connsiteY15" fmla="*/ 5355926 h 5781900"/>
                  <a:gd name="connsiteX16" fmla="*/ 3171215 w 10553240"/>
                  <a:gd name="connsiteY16" fmla="*/ 5559126 h 5781900"/>
                  <a:gd name="connsiteX17" fmla="*/ 1879444 w 10553240"/>
                  <a:gd name="connsiteY17" fmla="*/ 5675241 h 5781900"/>
                  <a:gd name="connsiteX18" fmla="*/ 340930 w 10553240"/>
                  <a:gd name="connsiteY18" fmla="*/ 5268841 h 5781900"/>
                  <a:gd name="connsiteX19" fmla="*/ 108701 w 1055324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372861 w 10469057"/>
                  <a:gd name="connsiteY3" fmla="*/ 450098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144180 w 10469057"/>
                  <a:gd name="connsiteY2" fmla="*/ 848300 h 5781900"/>
                  <a:gd name="connsiteX3" fmla="*/ 1621089 w 10469057"/>
                  <a:gd name="connsiteY3" fmla="*/ 101755 h 5781900"/>
                  <a:gd name="connsiteX4" fmla="*/ 3290232 w 10469057"/>
                  <a:gd name="connsiteY4" fmla="*/ 290441 h 5781900"/>
                  <a:gd name="connsiteX5" fmla="*/ 6280175 w 10469057"/>
                  <a:gd name="connsiteY5" fmla="*/ 290441 h 5781900"/>
                  <a:gd name="connsiteX6" fmla="*/ 8370232 w 10469057"/>
                  <a:gd name="connsiteY6" fmla="*/ 155 h 5781900"/>
                  <a:gd name="connsiteX7" fmla="*/ 9749089 w 10469057"/>
                  <a:gd name="connsiteY7" fmla="*/ 333984 h 5781900"/>
                  <a:gd name="connsiteX8" fmla="*/ 10445775 w 10469057"/>
                  <a:gd name="connsiteY8" fmla="*/ 1596726 h 5781900"/>
                  <a:gd name="connsiteX9" fmla="*/ 10286118 w 10469057"/>
                  <a:gd name="connsiteY9" fmla="*/ 2903012 h 5781900"/>
                  <a:gd name="connsiteX10" fmla="*/ 10111947 w 10469057"/>
                  <a:gd name="connsiteY10" fmla="*/ 3977069 h 5781900"/>
                  <a:gd name="connsiteX11" fmla="*/ 9966804 w 10469057"/>
                  <a:gd name="connsiteY11" fmla="*/ 5689755 h 5781900"/>
                  <a:gd name="connsiteX12" fmla="*/ 6976861 w 10469057"/>
                  <a:gd name="connsiteY12" fmla="*/ 5530098 h 5781900"/>
                  <a:gd name="connsiteX13" fmla="*/ 5322232 w 10469057"/>
                  <a:gd name="connsiteY13" fmla="*/ 5355926 h 5781900"/>
                  <a:gd name="connsiteX14" fmla="*/ 3087032 w 10469057"/>
                  <a:gd name="connsiteY14" fmla="*/ 5559126 h 5781900"/>
                  <a:gd name="connsiteX15" fmla="*/ 1795261 w 10469057"/>
                  <a:gd name="connsiteY15" fmla="*/ 5675241 h 5781900"/>
                  <a:gd name="connsiteX16" fmla="*/ 256747 w 10469057"/>
                  <a:gd name="connsiteY16" fmla="*/ 5268841 h 5781900"/>
                  <a:gd name="connsiteX17" fmla="*/ 24518 w 10469057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20167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50658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182758 w 10395068"/>
                  <a:gd name="connsiteY0" fmla="*/ 5268841 h 5781900"/>
                  <a:gd name="connsiteX1" fmla="*/ 129818 w 10395068"/>
                  <a:gd name="connsiteY1" fmla="*/ 2807068 h 5781900"/>
                  <a:gd name="connsiteX2" fmla="*/ 100682 w 10395068"/>
                  <a:gd name="connsiteY2" fmla="*/ 848300 h 5781900"/>
                  <a:gd name="connsiteX3" fmla="*/ 1547100 w 10395068"/>
                  <a:gd name="connsiteY3" fmla="*/ 101755 h 5781900"/>
                  <a:gd name="connsiteX4" fmla="*/ 3216243 w 10395068"/>
                  <a:gd name="connsiteY4" fmla="*/ 290441 h 5781900"/>
                  <a:gd name="connsiteX5" fmla="*/ 6206186 w 10395068"/>
                  <a:gd name="connsiteY5" fmla="*/ 290441 h 5781900"/>
                  <a:gd name="connsiteX6" fmla="*/ 8296243 w 10395068"/>
                  <a:gd name="connsiteY6" fmla="*/ 155 h 5781900"/>
                  <a:gd name="connsiteX7" fmla="*/ 9675100 w 10395068"/>
                  <a:gd name="connsiteY7" fmla="*/ 333984 h 5781900"/>
                  <a:gd name="connsiteX8" fmla="*/ 10371786 w 10395068"/>
                  <a:gd name="connsiteY8" fmla="*/ 1596726 h 5781900"/>
                  <a:gd name="connsiteX9" fmla="*/ 10212129 w 10395068"/>
                  <a:gd name="connsiteY9" fmla="*/ 2903012 h 5781900"/>
                  <a:gd name="connsiteX10" fmla="*/ 10037958 w 10395068"/>
                  <a:gd name="connsiteY10" fmla="*/ 3977069 h 5781900"/>
                  <a:gd name="connsiteX11" fmla="*/ 9892815 w 10395068"/>
                  <a:gd name="connsiteY11" fmla="*/ 5689755 h 5781900"/>
                  <a:gd name="connsiteX12" fmla="*/ 6902872 w 10395068"/>
                  <a:gd name="connsiteY12" fmla="*/ 5530098 h 5781900"/>
                  <a:gd name="connsiteX13" fmla="*/ 5248243 w 10395068"/>
                  <a:gd name="connsiteY13" fmla="*/ 5355926 h 5781900"/>
                  <a:gd name="connsiteX14" fmla="*/ 3013043 w 10395068"/>
                  <a:gd name="connsiteY14" fmla="*/ 5559126 h 5781900"/>
                  <a:gd name="connsiteX15" fmla="*/ 1721272 w 10395068"/>
                  <a:gd name="connsiteY15" fmla="*/ 5675241 h 5781900"/>
                  <a:gd name="connsiteX16" fmla="*/ 182758 w 10395068"/>
                  <a:gd name="connsiteY16" fmla="*/ 5268841 h 5781900"/>
                  <a:gd name="connsiteX0" fmla="*/ 166990 w 10394547"/>
                  <a:gd name="connsiteY0" fmla="*/ 5157345 h 5781900"/>
                  <a:gd name="connsiteX1" fmla="*/ 129297 w 10394547"/>
                  <a:gd name="connsiteY1" fmla="*/ 2807068 h 5781900"/>
                  <a:gd name="connsiteX2" fmla="*/ 100161 w 10394547"/>
                  <a:gd name="connsiteY2" fmla="*/ 848300 h 5781900"/>
                  <a:gd name="connsiteX3" fmla="*/ 1546579 w 10394547"/>
                  <a:gd name="connsiteY3" fmla="*/ 101755 h 5781900"/>
                  <a:gd name="connsiteX4" fmla="*/ 3215722 w 10394547"/>
                  <a:gd name="connsiteY4" fmla="*/ 290441 h 5781900"/>
                  <a:gd name="connsiteX5" fmla="*/ 6205665 w 10394547"/>
                  <a:gd name="connsiteY5" fmla="*/ 290441 h 5781900"/>
                  <a:gd name="connsiteX6" fmla="*/ 8295722 w 10394547"/>
                  <a:gd name="connsiteY6" fmla="*/ 155 h 5781900"/>
                  <a:gd name="connsiteX7" fmla="*/ 9674579 w 10394547"/>
                  <a:gd name="connsiteY7" fmla="*/ 333984 h 5781900"/>
                  <a:gd name="connsiteX8" fmla="*/ 10371265 w 10394547"/>
                  <a:gd name="connsiteY8" fmla="*/ 1596726 h 5781900"/>
                  <a:gd name="connsiteX9" fmla="*/ 10211608 w 10394547"/>
                  <a:gd name="connsiteY9" fmla="*/ 2903012 h 5781900"/>
                  <a:gd name="connsiteX10" fmla="*/ 10037437 w 10394547"/>
                  <a:gd name="connsiteY10" fmla="*/ 3977069 h 5781900"/>
                  <a:gd name="connsiteX11" fmla="*/ 9892294 w 10394547"/>
                  <a:gd name="connsiteY11" fmla="*/ 5689755 h 5781900"/>
                  <a:gd name="connsiteX12" fmla="*/ 6902351 w 10394547"/>
                  <a:gd name="connsiteY12" fmla="*/ 5530098 h 5781900"/>
                  <a:gd name="connsiteX13" fmla="*/ 5247722 w 10394547"/>
                  <a:gd name="connsiteY13" fmla="*/ 5355926 h 5781900"/>
                  <a:gd name="connsiteX14" fmla="*/ 3012522 w 10394547"/>
                  <a:gd name="connsiteY14" fmla="*/ 5559126 h 5781900"/>
                  <a:gd name="connsiteX15" fmla="*/ 1720751 w 10394547"/>
                  <a:gd name="connsiteY15" fmla="*/ 5675241 h 5781900"/>
                  <a:gd name="connsiteX16" fmla="*/ 166990 w 10394547"/>
                  <a:gd name="connsiteY16" fmla="*/ 5157345 h 5781900"/>
                  <a:gd name="connsiteX0" fmla="*/ 172974 w 10400531"/>
                  <a:gd name="connsiteY0" fmla="*/ 5157345 h 5781900"/>
                  <a:gd name="connsiteX1" fmla="*/ 135281 w 10400531"/>
                  <a:gd name="connsiteY1" fmla="*/ 2807068 h 5781900"/>
                  <a:gd name="connsiteX2" fmla="*/ 106145 w 10400531"/>
                  <a:gd name="connsiteY2" fmla="*/ 848300 h 5781900"/>
                  <a:gd name="connsiteX3" fmla="*/ 1552563 w 10400531"/>
                  <a:gd name="connsiteY3" fmla="*/ 101755 h 5781900"/>
                  <a:gd name="connsiteX4" fmla="*/ 3221706 w 10400531"/>
                  <a:gd name="connsiteY4" fmla="*/ 290441 h 5781900"/>
                  <a:gd name="connsiteX5" fmla="*/ 6211649 w 10400531"/>
                  <a:gd name="connsiteY5" fmla="*/ 290441 h 5781900"/>
                  <a:gd name="connsiteX6" fmla="*/ 8301706 w 10400531"/>
                  <a:gd name="connsiteY6" fmla="*/ 155 h 5781900"/>
                  <a:gd name="connsiteX7" fmla="*/ 9680563 w 10400531"/>
                  <a:gd name="connsiteY7" fmla="*/ 333984 h 5781900"/>
                  <a:gd name="connsiteX8" fmla="*/ 10377249 w 10400531"/>
                  <a:gd name="connsiteY8" fmla="*/ 1596726 h 5781900"/>
                  <a:gd name="connsiteX9" fmla="*/ 10217592 w 10400531"/>
                  <a:gd name="connsiteY9" fmla="*/ 2903012 h 5781900"/>
                  <a:gd name="connsiteX10" fmla="*/ 10043421 w 10400531"/>
                  <a:gd name="connsiteY10" fmla="*/ 3977069 h 5781900"/>
                  <a:gd name="connsiteX11" fmla="*/ 9898278 w 10400531"/>
                  <a:gd name="connsiteY11" fmla="*/ 5689755 h 5781900"/>
                  <a:gd name="connsiteX12" fmla="*/ 6908335 w 10400531"/>
                  <a:gd name="connsiteY12" fmla="*/ 5530098 h 5781900"/>
                  <a:gd name="connsiteX13" fmla="*/ 5253706 w 10400531"/>
                  <a:gd name="connsiteY13" fmla="*/ 5355926 h 5781900"/>
                  <a:gd name="connsiteX14" fmla="*/ 3018506 w 10400531"/>
                  <a:gd name="connsiteY14" fmla="*/ 5559126 h 5781900"/>
                  <a:gd name="connsiteX15" fmla="*/ 1726735 w 10400531"/>
                  <a:gd name="connsiteY15" fmla="*/ 5675241 h 5781900"/>
                  <a:gd name="connsiteX16" fmla="*/ 172974 w 10400531"/>
                  <a:gd name="connsiteY16" fmla="*/ 5157345 h 5781900"/>
                  <a:gd name="connsiteX0" fmla="*/ 221145 w 10448702"/>
                  <a:gd name="connsiteY0" fmla="*/ 5157345 h 5781900"/>
                  <a:gd name="connsiteX1" fmla="*/ 183452 w 10448702"/>
                  <a:gd name="connsiteY1" fmla="*/ 2807068 h 5781900"/>
                  <a:gd name="connsiteX2" fmla="*/ 154316 w 10448702"/>
                  <a:gd name="connsiteY2" fmla="*/ 848300 h 5781900"/>
                  <a:gd name="connsiteX3" fmla="*/ 1600734 w 10448702"/>
                  <a:gd name="connsiteY3" fmla="*/ 101755 h 5781900"/>
                  <a:gd name="connsiteX4" fmla="*/ 3269877 w 10448702"/>
                  <a:gd name="connsiteY4" fmla="*/ 290441 h 5781900"/>
                  <a:gd name="connsiteX5" fmla="*/ 6259820 w 10448702"/>
                  <a:gd name="connsiteY5" fmla="*/ 290441 h 5781900"/>
                  <a:gd name="connsiteX6" fmla="*/ 8349877 w 10448702"/>
                  <a:gd name="connsiteY6" fmla="*/ 155 h 5781900"/>
                  <a:gd name="connsiteX7" fmla="*/ 9728734 w 10448702"/>
                  <a:gd name="connsiteY7" fmla="*/ 333984 h 5781900"/>
                  <a:gd name="connsiteX8" fmla="*/ 10425420 w 10448702"/>
                  <a:gd name="connsiteY8" fmla="*/ 1596726 h 5781900"/>
                  <a:gd name="connsiteX9" fmla="*/ 10265763 w 10448702"/>
                  <a:gd name="connsiteY9" fmla="*/ 2903012 h 5781900"/>
                  <a:gd name="connsiteX10" fmla="*/ 10091592 w 10448702"/>
                  <a:gd name="connsiteY10" fmla="*/ 3977069 h 5781900"/>
                  <a:gd name="connsiteX11" fmla="*/ 9946449 w 10448702"/>
                  <a:gd name="connsiteY11" fmla="*/ 5689755 h 5781900"/>
                  <a:gd name="connsiteX12" fmla="*/ 6956506 w 10448702"/>
                  <a:gd name="connsiteY12" fmla="*/ 5530098 h 5781900"/>
                  <a:gd name="connsiteX13" fmla="*/ 5301877 w 10448702"/>
                  <a:gd name="connsiteY13" fmla="*/ 5355926 h 5781900"/>
                  <a:gd name="connsiteX14" fmla="*/ 3066677 w 10448702"/>
                  <a:gd name="connsiteY14" fmla="*/ 5559126 h 5781900"/>
                  <a:gd name="connsiteX15" fmla="*/ 221145 w 10448702"/>
                  <a:gd name="connsiteY15" fmla="*/ 5157345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070" h="5781900">
                    <a:moveTo>
                      <a:pt x="356458" y="5396267"/>
                    </a:moveTo>
                    <a:cubicBezTo>
                      <a:pt x="-124079" y="4937591"/>
                      <a:pt x="177449" y="3565062"/>
                      <a:pt x="135820" y="2807068"/>
                    </a:cubicBezTo>
                    <a:cubicBezTo>
                      <a:pt x="94191" y="2049074"/>
                      <a:pt x="-129530" y="1299185"/>
                      <a:pt x="106684" y="848300"/>
                    </a:cubicBezTo>
                    <a:cubicBezTo>
                      <a:pt x="342898" y="397415"/>
                      <a:pt x="1033842" y="194732"/>
                      <a:pt x="1553102" y="101755"/>
                    </a:cubicBezTo>
                    <a:cubicBezTo>
                      <a:pt x="2072362" y="8779"/>
                      <a:pt x="2445731" y="258993"/>
                      <a:pt x="3222245" y="290441"/>
                    </a:cubicBezTo>
                    <a:cubicBezTo>
                      <a:pt x="3998759" y="321889"/>
                      <a:pt x="5365521" y="338822"/>
                      <a:pt x="6212188" y="290441"/>
                    </a:cubicBezTo>
                    <a:cubicBezTo>
                      <a:pt x="7058855" y="242060"/>
                      <a:pt x="7724093" y="-7102"/>
                      <a:pt x="8302245" y="155"/>
                    </a:cubicBezTo>
                    <a:cubicBezTo>
                      <a:pt x="8880397" y="7412"/>
                      <a:pt x="9335178" y="67889"/>
                      <a:pt x="9681102" y="333984"/>
                    </a:cubicBezTo>
                    <a:cubicBezTo>
                      <a:pt x="10027026" y="600079"/>
                      <a:pt x="10288283" y="1168555"/>
                      <a:pt x="10377788" y="1596726"/>
                    </a:cubicBezTo>
                    <a:cubicBezTo>
                      <a:pt x="10467293" y="2024897"/>
                      <a:pt x="10273769" y="2506288"/>
                      <a:pt x="10218131" y="2903012"/>
                    </a:cubicBezTo>
                    <a:cubicBezTo>
                      <a:pt x="10162493" y="3299736"/>
                      <a:pt x="10097179" y="3512612"/>
                      <a:pt x="10043960" y="3977069"/>
                    </a:cubicBezTo>
                    <a:cubicBezTo>
                      <a:pt x="9990741" y="4441526"/>
                      <a:pt x="10421331" y="5430917"/>
                      <a:pt x="9898817" y="5689755"/>
                    </a:cubicBezTo>
                    <a:cubicBezTo>
                      <a:pt x="9376303" y="5948593"/>
                      <a:pt x="7682969" y="5585736"/>
                      <a:pt x="6908874" y="5530098"/>
                    </a:cubicBezTo>
                    <a:cubicBezTo>
                      <a:pt x="6134779" y="5474460"/>
                      <a:pt x="5902550" y="5351088"/>
                      <a:pt x="5254245" y="5355926"/>
                    </a:cubicBezTo>
                    <a:cubicBezTo>
                      <a:pt x="4605940" y="5360764"/>
                      <a:pt x="3835343" y="5552403"/>
                      <a:pt x="3019045" y="5559126"/>
                    </a:cubicBezTo>
                    <a:cubicBezTo>
                      <a:pt x="2202747" y="5565849"/>
                      <a:pt x="1218131" y="5759375"/>
                      <a:pt x="356458" y="5396267"/>
                    </a:cubicBezTo>
                    <a:close/>
                  </a:path>
                </a:pathLst>
              </a:custGeom>
              <a:solidFill>
                <a:srgbClr val="FFF6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任意多边形 45">
                <a:extLst>
                  <a:ext uri="{FF2B5EF4-FFF2-40B4-BE49-F238E27FC236}">
                    <a16:creationId xmlns:a16="http://schemas.microsoft.com/office/drawing/2014/main" id="{8A205C81-03B0-5DD9-E15F-22306620DF10}"/>
                  </a:ext>
                </a:extLst>
              </p:cNvPr>
              <p:cNvSpPr/>
              <p:nvPr/>
            </p:nvSpPr>
            <p:spPr>
              <a:xfrm>
                <a:off x="-7762875" y="-4794271"/>
                <a:ext cx="9572625" cy="4972072"/>
              </a:xfrm>
              <a:custGeom>
                <a:avLst/>
                <a:gdLst>
                  <a:gd name="connsiteX0" fmla="*/ 152243 w 10553239"/>
                  <a:gd name="connsiteY0" fmla="*/ 28014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20" fmla="*/ 152243 w 10553239"/>
                  <a:gd name="connsiteY20" fmla="*/ 2801412 h 5781900"/>
                  <a:gd name="connsiteX0" fmla="*/ 152243 w 10553239"/>
                  <a:gd name="connsiteY0" fmla="*/ 3411012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52243 w 10553239"/>
                  <a:gd name="connsiteY19" fmla="*/ 3411012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19015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8700 w 10553239"/>
                  <a:gd name="connsiteY0" fmla="*/ 3730326 h 5781900"/>
                  <a:gd name="connsiteX1" fmla="*/ 181271 w 10553239"/>
                  <a:gd name="connsiteY1" fmla="*/ 2743355 h 5781900"/>
                  <a:gd name="connsiteX2" fmla="*/ 181271 w 10553239"/>
                  <a:gd name="connsiteY2" fmla="*/ 2003126 h 5781900"/>
                  <a:gd name="connsiteX3" fmla="*/ 7100 w 10553239"/>
                  <a:gd name="connsiteY3" fmla="*/ 1277412 h 5781900"/>
                  <a:gd name="connsiteX4" fmla="*/ 457043 w 10553239"/>
                  <a:gd name="connsiteY4" fmla="*/ 450098 h 5781900"/>
                  <a:gd name="connsiteX5" fmla="*/ 1705271 w 10553239"/>
                  <a:gd name="connsiteY5" fmla="*/ 101755 h 5781900"/>
                  <a:gd name="connsiteX6" fmla="*/ 3374414 w 10553239"/>
                  <a:gd name="connsiteY6" fmla="*/ 290441 h 5781900"/>
                  <a:gd name="connsiteX7" fmla="*/ 6364357 w 10553239"/>
                  <a:gd name="connsiteY7" fmla="*/ 290441 h 5781900"/>
                  <a:gd name="connsiteX8" fmla="*/ 8454414 w 10553239"/>
                  <a:gd name="connsiteY8" fmla="*/ 155 h 5781900"/>
                  <a:gd name="connsiteX9" fmla="*/ 9833271 w 10553239"/>
                  <a:gd name="connsiteY9" fmla="*/ 333984 h 5781900"/>
                  <a:gd name="connsiteX10" fmla="*/ 10529957 w 10553239"/>
                  <a:gd name="connsiteY10" fmla="*/ 1596726 h 5781900"/>
                  <a:gd name="connsiteX11" fmla="*/ 10370300 w 10553239"/>
                  <a:gd name="connsiteY11" fmla="*/ 2903012 h 5781900"/>
                  <a:gd name="connsiteX12" fmla="*/ 10196129 w 10553239"/>
                  <a:gd name="connsiteY12" fmla="*/ 3977069 h 5781900"/>
                  <a:gd name="connsiteX13" fmla="*/ 10050986 w 10553239"/>
                  <a:gd name="connsiteY13" fmla="*/ 5689755 h 5781900"/>
                  <a:gd name="connsiteX14" fmla="*/ 7061043 w 10553239"/>
                  <a:gd name="connsiteY14" fmla="*/ 5530098 h 5781900"/>
                  <a:gd name="connsiteX15" fmla="*/ 5406414 w 10553239"/>
                  <a:gd name="connsiteY15" fmla="*/ 5355926 h 5781900"/>
                  <a:gd name="connsiteX16" fmla="*/ 3171214 w 10553239"/>
                  <a:gd name="connsiteY16" fmla="*/ 5559126 h 5781900"/>
                  <a:gd name="connsiteX17" fmla="*/ 1879443 w 10553239"/>
                  <a:gd name="connsiteY17" fmla="*/ 5675241 h 5781900"/>
                  <a:gd name="connsiteX18" fmla="*/ 340929 w 10553239"/>
                  <a:gd name="connsiteY18" fmla="*/ 5268841 h 5781900"/>
                  <a:gd name="connsiteX19" fmla="*/ 108700 w 10553239"/>
                  <a:gd name="connsiteY19" fmla="*/ 3730326 h 5781900"/>
                  <a:gd name="connsiteX0" fmla="*/ 109699 w 10554238"/>
                  <a:gd name="connsiteY0" fmla="*/ 3730326 h 5781900"/>
                  <a:gd name="connsiteX1" fmla="*/ 182270 w 10554238"/>
                  <a:gd name="connsiteY1" fmla="*/ 2743355 h 5781900"/>
                  <a:gd name="connsiteX2" fmla="*/ 182270 w 10554238"/>
                  <a:gd name="connsiteY2" fmla="*/ 2003126 h 5781900"/>
                  <a:gd name="connsiteX3" fmla="*/ 8099 w 10554238"/>
                  <a:gd name="connsiteY3" fmla="*/ 1277412 h 5781900"/>
                  <a:gd name="connsiteX4" fmla="*/ 458042 w 10554238"/>
                  <a:gd name="connsiteY4" fmla="*/ 450098 h 5781900"/>
                  <a:gd name="connsiteX5" fmla="*/ 1706270 w 10554238"/>
                  <a:gd name="connsiteY5" fmla="*/ 101755 h 5781900"/>
                  <a:gd name="connsiteX6" fmla="*/ 3375413 w 10554238"/>
                  <a:gd name="connsiteY6" fmla="*/ 290441 h 5781900"/>
                  <a:gd name="connsiteX7" fmla="*/ 6365356 w 10554238"/>
                  <a:gd name="connsiteY7" fmla="*/ 290441 h 5781900"/>
                  <a:gd name="connsiteX8" fmla="*/ 8455413 w 10554238"/>
                  <a:gd name="connsiteY8" fmla="*/ 155 h 5781900"/>
                  <a:gd name="connsiteX9" fmla="*/ 9834270 w 10554238"/>
                  <a:gd name="connsiteY9" fmla="*/ 333984 h 5781900"/>
                  <a:gd name="connsiteX10" fmla="*/ 10530956 w 10554238"/>
                  <a:gd name="connsiteY10" fmla="*/ 1596726 h 5781900"/>
                  <a:gd name="connsiteX11" fmla="*/ 10371299 w 10554238"/>
                  <a:gd name="connsiteY11" fmla="*/ 2903012 h 5781900"/>
                  <a:gd name="connsiteX12" fmla="*/ 10197128 w 10554238"/>
                  <a:gd name="connsiteY12" fmla="*/ 3977069 h 5781900"/>
                  <a:gd name="connsiteX13" fmla="*/ 10051985 w 10554238"/>
                  <a:gd name="connsiteY13" fmla="*/ 5689755 h 5781900"/>
                  <a:gd name="connsiteX14" fmla="*/ 7062042 w 10554238"/>
                  <a:gd name="connsiteY14" fmla="*/ 5530098 h 5781900"/>
                  <a:gd name="connsiteX15" fmla="*/ 5407413 w 10554238"/>
                  <a:gd name="connsiteY15" fmla="*/ 5355926 h 5781900"/>
                  <a:gd name="connsiteX16" fmla="*/ 3172213 w 10554238"/>
                  <a:gd name="connsiteY16" fmla="*/ 5559126 h 5781900"/>
                  <a:gd name="connsiteX17" fmla="*/ 1880442 w 10554238"/>
                  <a:gd name="connsiteY17" fmla="*/ 5675241 h 5781900"/>
                  <a:gd name="connsiteX18" fmla="*/ 341928 w 10554238"/>
                  <a:gd name="connsiteY18" fmla="*/ 5268841 h 5781900"/>
                  <a:gd name="connsiteX19" fmla="*/ 109699 w 10554238"/>
                  <a:gd name="connsiteY19" fmla="*/ 3730326 h 5781900"/>
                  <a:gd name="connsiteX0" fmla="*/ 108701 w 10553240"/>
                  <a:gd name="connsiteY0" fmla="*/ 3730326 h 5781900"/>
                  <a:gd name="connsiteX1" fmla="*/ 181272 w 10553240"/>
                  <a:gd name="connsiteY1" fmla="*/ 2743355 h 5781900"/>
                  <a:gd name="connsiteX2" fmla="*/ 181272 w 10553240"/>
                  <a:gd name="connsiteY2" fmla="*/ 2003126 h 5781900"/>
                  <a:gd name="connsiteX3" fmla="*/ 7101 w 10553240"/>
                  <a:gd name="connsiteY3" fmla="*/ 1181844 h 5781900"/>
                  <a:gd name="connsiteX4" fmla="*/ 457044 w 10553240"/>
                  <a:gd name="connsiteY4" fmla="*/ 450098 h 5781900"/>
                  <a:gd name="connsiteX5" fmla="*/ 1705272 w 10553240"/>
                  <a:gd name="connsiteY5" fmla="*/ 101755 h 5781900"/>
                  <a:gd name="connsiteX6" fmla="*/ 3374415 w 10553240"/>
                  <a:gd name="connsiteY6" fmla="*/ 290441 h 5781900"/>
                  <a:gd name="connsiteX7" fmla="*/ 6364358 w 10553240"/>
                  <a:gd name="connsiteY7" fmla="*/ 290441 h 5781900"/>
                  <a:gd name="connsiteX8" fmla="*/ 8454415 w 10553240"/>
                  <a:gd name="connsiteY8" fmla="*/ 155 h 5781900"/>
                  <a:gd name="connsiteX9" fmla="*/ 9833272 w 10553240"/>
                  <a:gd name="connsiteY9" fmla="*/ 333984 h 5781900"/>
                  <a:gd name="connsiteX10" fmla="*/ 10529958 w 10553240"/>
                  <a:gd name="connsiteY10" fmla="*/ 1596726 h 5781900"/>
                  <a:gd name="connsiteX11" fmla="*/ 10370301 w 10553240"/>
                  <a:gd name="connsiteY11" fmla="*/ 2903012 h 5781900"/>
                  <a:gd name="connsiteX12" fmla="*/ 10196130 w 10553240"/>
                  <a:gd name="connsiteY12" fmla="*/ 3977069 h 5781900"/>
                  <a:gd name="connsiteX13" fmla="*/ 10050987 w 10553240"/>
                  <a:gd name="connsiteY13" fmla="*/ 5689755 h 5781900"/>
                  <a:gd name="connsiteX14" fmla="*/ 7061044 w 10553240"/>
                  <a:gd name="connsiteY14" fmla="*/ 5530098 h 5781900"/>
                  <a:gd name="connsiteX15" fmla="*/ 5406415 w 10553240"/>
                  <a:gd name="connsiteY15" fmla="*/ 5355926 h 5781900"/>
                  <a:gd name="connsiteX16" fmla="*/ 3171215 w 10553240"/>
                  <a:gd name="connsiteY16" fmla="*/ 5559126 h 5781900"/>
                  <a:gd name="connsiteX17" fmla="*/ 1879444 w 10553240"/>
                  <a:gd name="connsiteY17" fmla="*/ 5675241 h 5781900"/>
                  <a:gd name="connsiteX18" fmla="*/ 340930 w 10553240"/>
                  <a:gd name="connsiteY18" fmla="*/ 5268841 h 5781900"/>
                  <a:gd name="connsiteX19" fmla="*/ 108701 w 1055324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127881 w 10572420"/>
                  <a:gd name="connsiteY0" fmla="*/ 3730326 h 5781900"/>
                  <a:gd name="connsiteX1" fmla="*/ 200452 w 10572420"/>
                  <a:gd name="connsiteY1" fmla="*/ 2743355 h 5781900"/>
                  <a:gd name="connsiteX2" fmla="*/ 200452 w 10572420"/>
                  <a:gd name="connsiteY2" fmla="*/ 2003126 h 5781900"/>
                  <a:gd name="connsiteX3" fmla="*/ 26281 w 10572420"/>
                  <a:gd name="connsiteY3" fmla="*/ 1181844 h 5781900"/>
                  <a:gd name="connsiteX4" fmla="*/ 476224 w 10572420"/>
                  <a:gd name="connsiteY4" fmla="*/ 450098 h 5781900"/>
                  <a:gd name="connsiteX5" fmla="*/ 1724452 w 10572420"/>
                  <a:gd name="connsiteY5" fmla="*/ 101755 h 5781900"/>
                  <a:gd name="connsiteX6" fmla="*/ 3393595 w 10572420"/>
                  <a:gd name="connsiteY6" fmla="*/ 290441 h 5781900"/>
                  <a:gd name="connsiteX7" fmla="*/ 6383538 w 10572420"/>
                  <a:gd name="connsiteY7" fmla="*/ 290441 h 5781900"/>
                  <a:gd name="connsiteX8" fmla="*/ 8473595 w 10572420"/>
                  <a:gd name="connsiteY8" fmla="*/ 155 h 5781900"/>
                  <a:gd name="connsiteX9" fmla="*/ 9852452 w 10572420"/>
                  <a:gd name="connsiteY9" fmla="*/ 333984 h 5781900"/>
                  <a:gd name="connsiteX10" fmla="*/ 10549138 w 10572420"/>
                  <a:gd name="connsiteY10" fmla="*/ 1596726 h 5781900"/>
                  <a:gd name="connsiteX11" fmla="*/ 10389481 w 10572420"/>
                  <a:gd name="connsiteY11" fmla="*/ 2903012 h 5781900"/>
                  <a:gd name="connsiteX12" fmla="*/ 10215310 w 10572420"/>
                  <a:gd name="connsiteY12" fmla="*/ 3977069 h 5781900"/>
                  <a:gd name="connsiteX13" fmla="*/ 10070167 w 10572420"/>
                  <a:gd name="connsiteY13" fmla="*/ 5689755 h 5781900"/>
                  <a:gd name="connsiteX14" fmla="*/ 7080224 w 10572420"/>
                  <a:gd name="connsiteY14" fmla="*/ 5530098 h 5781900"/>
                  <a:gd name="connsiteX15" fmla="*/ 5425595 w 10572420"/>
                  <a:gd name="connsiteY15" fmla="*/ 5355926 h 5781900"/>
                  <a:gd name="connsiteX16" fmla="*/ 3190395 w 10572420"/>
                  <a:gd name="connsiteY16" fmla="*/ 5559126 h 5781900"/>
                  <a:gd name="connsiteX17" fmla="*/ 1898624 w 10572420"/>
                  <a:gd name="connsiteY17" fmla="*/ 5675241 h 5781900"/>
                  <a:gd name="connsiteX18" fmla="*/ 360110 w 10572420"/>
                  <a:gd name="connsiteY18" fmla="*/ 5268841 h 5781900"/>
                  <a:gd name="connsiteX19" fmla="*/ 127881 w 10572420"/>
                  <a:gd name="connsiteY19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372861 w 10469057"/>
                  <a:gd name="connsiteY3" fmla="*/ 450098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97089 w 10469057"/>
                  <a:gd name="connsiteY2" fmla="*/ 2003126 h 5781900"/>
                  <a:gd name="connsiteX3" fmla="*/ 144180 w 10469057"/>
                  <a:gd name="connsiteY3" fmla="*/ 848300 h 5781900"/>
                  <a:gd name="connsiteX4" fmla="*/ 1621089 w 10469057"/>
                  <a:gd name="connsiteY4" fmla="*/ 101755 h 5781900"/>
                  <a:gd name="connsiteX5" fmla="*/ 3290232 w 10469057"/>
                  <a:gd name="connsiteY5" fmla="*/ 290441 h 5781900"/>
                  <a:gd name="connsiteX6" fmla="*/ 6280175 w 10469057"/>
                  <a:gd name="connsiteY6" fmla="*/ 290441 h 5781900"/>
                  <a:gd name="connsiteX7" fmla="*/ 8370232 w 10469057"/>
                  <a:gd name="connsiteY7" fmla="*/ 155 h 5781900"/>
                  <a:gd name="connsiteX8" fmla="*/ 9749089 w 10469057"/>
                  <a:gd name="connsiteY8" fmla="*/ 333984 h 5781900"/>
                  <a:gd name="connsiteX9" fmla="*/ 10445775 w 10469057"/>
                  <a:gd name="connsiteY9" fmla="*/ 1596726 h 5781900"/>
                  <a:gd name="connsiteX10" fmla="*/ 10286118 w 10469057"/>
                  <a:gd name="connsiteY10" fmla="*/ 2903012 h 5781900"/>
                  <a:gd name="connsiteX11" fmla="*/ 10111947 w 10469057"/>
                  <a:gd name="connsiteY11" fmla="*/ 3977069 h 5781900"/>
                  <a:gd name="connsiteX12" fmla="*/ 9966804 w 10469057"/>
                  <a:gd name="connsiteY12" fmla="*/ 5689755 h 5781900"/>
                  <a:gd name="connsiteX13" fmla="*/ 6976861 w 10469057"/>
                  <a:gd name="connsiteY13" fmla="*/ 5530098 h 5781900"/>
                  <a:gd name="connsiteX14" fmla="*/ 5322232 w 10469057"/>
                  <a:gd name="connsiteY14" fmla="*/ 5355926 h 5781900"/>
                  <a:gd name="connsiteX15" fmla="*/ 3087032 w 10469057"/>
                  <a:gd name="connsiteY15" fmla="*/ 5559126 h 5781900"/>
                  <a:gd name="connsiteX16" fmla="*/ 1795261 w 10469057"/>
                  <a:gd name="connsiteY16" fmla="*/ 5675241 h 5781900"/>
                  <a:gd name="connsiteX17" fmla="*/ 256747 w 10469057"/>
                  <a:gd name="connsiteY17" fmla="*/ 5268841 h 5781900"/>
                  <a:gd name="connsiteX18" fmla="*/ 24518 w 10469057"/>
                  <a:gd name="connsiteY18" fmla="*/ 3730326 h 5781900"/>
                  <a:gd name="connsiteX0" fmla="*/ 24518 w 10469057"/>
                  <a:gd name="connsiteY0" fmla="*/ 3730326 h 5781900"/>
                  <a:gd name="connsiteX1" fmla="*/ 97089 w 10469057"/>
                  <a:gd name="connsiteY1" fmla="*/ 2743355 h 5781900"/>
                  <a:gd name="connsiteX2" fmla="*/ 144180 w 10469057"/>
                  <a:gd name="connsiteY2" fmla="*/ 848300 h 5781900"/>
                  <a:gd name="connsiteX3" fmla="*/ 1621089 w 10469057"/>
                  <a:gd name="connsiteY3" fmla="*/ 101755 h 5781900"/>
                  <a:gd name="connsiteX4" fmla="*/ 3290232 w 10469057"/>
                  <a:gd name="connsiteY4" fmla="*/ 290441 h 5781900"/>
                  <a:gd name="connsiteX5" fmla="*/ 6280175 w 10469057"/>
                  <a:gd name="connsiteY5" fmla="*/ 290441 h 5781900"/>
                  <a:gd name="connsiteX6" fmla="*/ 8370232 w 10469057"/>
                  <a:gd name="connsiteY6" fmla="*/ 155 h 5781900"/>
                  <a:gd name="connsiteX7" fmla="*/ 9749089 w 10469057"/>
                  <a:gd name="connsiteY7" fmla="*/ 333984 h 5781900"/>
                  <a:gd name="connsiteX8" fmla="*/ 10445775 w 10469057"/>
                  <a:gd name="connsiteY8" fmla="*/ 1596726 h 5781900"/>
                  <a:gd name="connsiteX9" fmla="*/ 10286118 w 10469057"/>
                  <a:gd name="connsiteY9" fmla="*/ 2903012 h 5781900"/>
                  <a:gd name="connsiteX10" fmla="*/ 10111947 w 10469057"/>
                  <a:gd name="connsiteY10" fmla="*/ 3977069 h 5781900"/>
                  <a:gd name="connsiteX11" fmla="*/ 9966804 w 10469057"/>
                  <a:gd name="connsiteY11" fmla="*/ 5689755 h 5781900"/>
                  <a:gd name="connsiteX12" fmla="*/ 6976861 w 10469057"/>
                  <a:gd name="connsiteY12" fmla="*/ 5530098 h 5781900"/>
                  <a:gd name="connsiteX13" fmla="*/ 5322232 w 10469057"/>
                  <a:gd name="connsiteY13" fmla="*/ 5355926 h 5781900"/>
                  <a:gd name="connsiteX14" fmla="*/ 3087032 w 10469057"/>
                  <a:gd name="connsiteY14" fmla="*/ 5559126 h 5781900"/>
                  <a:gd name="connsiteX15" fmla="*/ 1795261 w 10469057"/>
                  <a:gd name="connsiteY15" fmla="*/ 5675241 h 5781900"/>
                  <a:gd name="connsiteX16" fmla="*/ 256747 w 10469057"/>
                  <a:gd name="connsiteY16" fmla="*/ 5268841 h 5781900"/>
                  <a:gd name="connsiteX17" fmla="*/ 24518 w 10469057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20167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505 w 10445044"/>
                  <a:gd name="connsiteY0" fmla="*/ 3730326 h 5781900"/>
                  <a:gd name="connsiteX1" fmla="*/ 179794 w 10445044"/>
                  <a:gd name="connsiteY1" fmla="*/ 2807068 h 5781900"/>
                  <a:gd name="connsiteX2" fmla="*/ 150658 w 10445044"/>
                  <a:gd name="connsiteY2" fmla="*/ 848300 h 5781900"/>
                  <a:gd name="connsiteX3" fmla="*/ 1597076 w 10445044"/>
                  <a:gd name="connsiteY3" fmla="*/ 101755 h 5781900"/>
                  <a:gd name="connsiteX4" fmla="*/ 3266219 w 10445044"/>
                  <a:gd name="connsiteY4" fmla="*/ 290441 h 5781900"/>
                  <a:gd name="connsiteX5" fmla="*/ 6256162 w 10445044"/>
                  <a:gd name="connsiteY5" fmla="*/ 290441 h 5781900"/>
                  <a:gd name="connsiteX6" fmla="*/ 8346219 w 10445044"/>
                  <a:gd name="connsiteY6" fmla="*/ 155 h 5781900"/>
                  <a:gd name="connsiteX7" fmla="*/ 9725076 w 10445044"/>
                  <a:gd name="connsiteY7" fmla="*/ 333984 h 5781900"/>
                  <a:gd name="connsiteX8" fmla="*/ 10421762 w 10445044"/>
                  <a:gd name="connsiteY8" fmla="*/ 1596726 h 5781900"/>
                  <a:gd name="connsiteX9" fmla="*/ 10262105 w 10445044"/>
                  <a:gd name="connsiteY9" fmla="*/ 2903012 h 5781900"/>
                  <a:gd name="connsiteX10" fmla="*/ 10087934 w 10445044"/>
                  <a:gd name="connsiteY10" fmla="*/ 3977069 h 5781900"/>
                  <a:gd name="connsiteX11" fmla="*/ 9942791 w 10445044"/>
                  <a:gd name="connsiteY11" fmla="*/ 5689755 h 5781900"/>
                  <a:gd name="connsiteX12" fmla="*/ 6952848 w 10445044"/>
                  <a:gd name="connsiteY12" fmla="*/ 5530098 h 5781900"/>
                  <a:gd name="connsiteX13" fmla="*/ 5298219 w 10445044"/>
                  <a:gd name="connsiteY13" fmla="*/ 5355926 h 5781900"/>
                  <a:gd name="connsiteX14" fmla="*/ 3063019 w 10445044"/>
                  <a:gd name="connsiteY14" fmla="*/ 5559126 h 5781900"/>
                  <a:gd name="connsiteX15" fmla="*/ 1771248 w 10445044"/>
                  <a:gd name="connsiteY15" fmla="*/ 5675241 h 5781900"/>
                  <a:gd name="connsiteX16" fmla="*/ 232734 w 10445044"/>
                  <a:gd name="connsiteY16" fmla="*/ 5268841 h 5781900"/>
                  <a:gd name="connsiteX17" fmla="*/ 505 w 10445044"/>
                  <a:gd name="connsiteY17" fmla="*/ 3730326 h 5781900"/>
                  <a:gd name="connsiteX0" fmla="*/ 182758 w 10395068"/>
                  <a:gd name="connsiteY0" fmla="*/ 5268841 h 5781900"/>
                  <a:gd name="connsiteX1" fmla="*/ 129818 w 10395068"/>
                  <a:gd name="connsiteY1" fmla="*/ 2807068 h 5781900"/>
                  <a:gd name="connsiteX2" fmla="*/ 100682 w 10395068"/>
                  <a:gd name="connsiteY2" fmla="*/ 848300 h 5781900"/>
                  <a:gd name="connsiteX3" fmla="*/ 1547100 w 10395068"/>
                  <a:gd name="connsiteY3" fmla="*/ 101755 h 5781900"/>
                  <a:gd name="connsiteX4" fmla="*/ 3216243 w 10395068"/>
                  <a:gd name="connsiteY4" fmla="*/ 290441 h 5781900"/>
                  <a:gd name="connsiteX5" fmla="*/ 6206186 w 10395068"/>
                  <a:gd name="connsiteY5" fmla="*/ 290441 h 5781900"/>
                  <a:gd name="connsiteX6" fmla="*/ 8296243 w 10395068"/>
                  <a:gd name="connsiteY6" fmla="*/ 155 h 5781900"/>
                  <a:gd name="connsiteX7" fmla="*/ 9675100 w 10395068"/>
                  <a:gd name="connsiteY7" fmla="*/ 333984 h 5781900"/>
                  <a:gd name="connsiteX8" fmla="*/ 10371786 w 10395068"/>
                  <a:gd name="connsiteY8" fmla="*/ 1596726 h 5781900"/>
                  <a:gd name="connsiteX9" fmla="*/ 10212129 w 10395068"/>
                  <a:gd name="connsiteY9" fmla="*/ 2903012 h 5781900"/>
                  <a:gd name="connsiteX10" fmla="*/ 10037958 w 10395068"/>
                  <a:gd name="connsiteY10" fmla="*/ 3977069 h 5781900"/>
                  <a:gd name="connsiteX11" fmla="*/ 9892815 w 10395068"/>
                  <a:gd name="connsiteY11" fmla="*/ 5689755 h 5781900"/>
                  <a:gd name="connsiteX12" fmla="*/ 6902872 w 10395068"/>
                  <a:gd name="connsiteY12" fmla="*/ 5530098 h 5781900"/>
                  <a:gd name="connsiteX13" fmla="*/ 5248243 w 10395068"/>
                  <a:gd name="connsiteY13" fmla="*/ 5355926 h 5781900"/>
                  <a:gd name="connsiteX14" fmla="*/ 3013043 w 10395068"/>
                  <a:gd name="connsiteY14" fmla="*/ 5559126 h 5781900"/>
                  <a:gd name="connsiteX15" fmla="*/ 1721272 w 10395068"/>
                  <a:gd name="connsiteY15" fmla="*/ 5675241 h 5781900"/>
                  <a:gd name="connsiteX16" fmla="*/ 182758 w 10395068"/>
                  <a:gd name="connsiteY16" fmla="*/ 5268841 h 5781900"/>
                  <a:gd name="connsiteX0" fmla="*/ 166990 w 10394547"/>
                  <a:gd name="connsiteY0" fmla="*/ 5157345 h 5781900"/>
                  <a:gd name="connsiteX1" fmla="*/ 129297 w 10394547"/>
                  <a:gd name="connsiteY1" fmla="*/ 2807068 h 5781900"/>
                  <a:gd name="connsiteX2" fmla="*/ 100161 w 10394547"/>
                  <a:gd name="connsiteY2" fmla="*/ 848300 h 5781900"/>
                  <a:gd name="connsiteX3" fmla="*/ 1546579 w 10394547"/>
                  <a:gd name="connsiteY3" fmla="*/ 101755 h 5781900"/>
                  <a:gd name="connsiteX4" fmla="*/ 3215722 w 10394547"/>
                  <a:gd name="connsiteY4" fmla="*/ 290441 h 5781900"/>
                  <a:gd name="connsiteX5" fmla="*/ 6205665 w 10394547"/>
                  <a:gd name="connsiteY5" fmla="*/ 290441 h 5781900"/>
                  <a:gd name="connsiteX6" fmla="*/ 8295722 w 10394547"/>
                  <a:gd name="connsiteY6" fmla="*/ 155 h 5781900"/>
                  <a:gd name="connsiteX7" fmla="*/ 9674579 w 10394547"/>
                  <a:gd name="connsiteY7" fmla="*/ 333984 h 5781900"/>
                  <a:gd name="connsiteX8" fmla="*/ 10371265 w 10394547"/>
                  <a:gd name="connsiteY8" fmla="*/ 1596726 h 5781900"/>
                  <a:gd name="connsiteX9" fmla="*/ 10211608 w 10394547"/>
                  <a:gd name="connsiteY9" fmla="*/ 2903012 h 5781900"/>
                  <a:gd name="connsiteX10" fmla="*/ 10037437 w 10394547"/>
                  <a:gd name="connsiteY10" fmla="*/ 3977069 h 5781900"/>
                  <a:gd name="connsiteX11" fmla="*/ 9892294 w 10394547"/>
                  <a:gd name="connsiteY11" fmla="*/ 5689755 h 5781900"/>
                  <a:gd name="connsiteX12" fmla="*/ 6902351 w 10394547"/>
                  <a:gd name="connsiteY12" fmla="*/ 5530098 h 5781900"/>
                  <a:gd name="connsiteX13" fmla="*/ 5247722 w 10394547"/>
                  <a:gd name="connsiteY13" fmla="*/ 5355926 h 5781900"/>
                  <a:gd name="connsiteX14" fmla="*/ 3012522 w 10394547"/>
                  <a:gd name="connsiteY14" fmla="*/ 5559126 h 5781900"/>
                  <a:gd name="connsiteX15" fmla="*/ 1720751 w 10394547"/>
                  <a:gd name="connsiteY15" fmla="*/ 5675241 h 5781900"/>
                  <a:gd name="connsiteX16" fmla="*/ 166990 w 10394547"/>
                  <a:gd name="connsiteY16" fmla="*/ 5157345 h 5781900"/>
                  <a:gd name="connsiteX0" fmla="*/ 172974 w 10400531"/>
                  <a:gd name="connsiteY0" fmla="*/ 5157345 h 5781900"/>
                  <a:gd name="connsiteX1" fmla="*/ 135281 w 10400531"/>
                  <a:gd name="connsiteY1" fmla="*/ 2807068 h 5781900"/>
                  <a:gd name="connsiteX2" fmla="*/ 106145 w 10400531"/>
                  <a:gd name="connsiteY2" fmla="*/ 848300 h 5781900"/>
                  <a:gd name="connsiteX3" fmla="*/ 1552563 w 10400531"/>
                  <a:gd name="connsiteY3" fmla="*/ 101755 h 5781900"/>
                  <a:gd name="connsiteX4" fmla="*/ 3221706 w 10400531"/>
                  <a:gd name="connsiteY4" fmla="*/ 290441 h 5781900"/>
                  <a:gd name="connsiteX5" fmla="*/ 6211649 w 10400531"/>
                  <a:gd name="connsiteY5" fmla="*/ 290441 h 5781900"/>
                  <a:gd name="connsiteX6" fmla="*/ 8301706 w 10400531"/>
                  <a:gd name="connsiteY6" fmla="*/ 155 h 5781900"/>
                  <a:gd name="connsiteX7" fmla="*/ 9680563 w 10400531"/>
                  <a:gd name="connsiteY7" fmla="*/ 333984 h 5781900"/>
                  <a:gd name="connsiteX8" fmla="*/ 10377249 w 10400531"/>
                  <a:gd name="connsiteY8" fmla="*/ 1596726 h 5781900"/>
                  <a:gd name="connsiteX9" fmla="*/ 10217592 w 10400531"/>
                  <a:gd name="connsiteY9" fmla="*/ 2903012 h 5781900"/>
                  <a:gd name="connsiteX10" fmla="*/ 10043421 w 10400531"/>
                  <a:gd name="connsiteY10" fmla="*/ 3977069 h 5781900"/>
                  <a:gd name="connsiteX11" fmla="*/ 9898278 w 10400531"/>
                  <a:gd name="connsiteY11" fmla="*/ 5689755 h 5781900"/>
                  <a:gd name="connsiteX12" fmla="*/ 6908335 w 10400531"/>
                  <a:gd name="connsiteY12" fmla="*/ 5530098 h 5781900"/>
                  <a:gd name="connsiteX13" fmla="*/ 5253706 w 10400531"/>
                  <a:gd name="connsiteY13" fmla="*/ 5355926 h 5781900"/>
                  <a:gd name="connsiteX14" fmla="*/ 3018506 w 10400531"/>
                  <a:gd name="connsiteY14" fmla="*/ 5559126 h 5781900"/>
                  <a:gd name="connsiteX15" fmla="*/ 1726735 w 10400531"/>
                  <a:gd name="connsiteY15" fmla="*/ 5675241 h 5781900"/>
                  <a:gd name="connsiteX16" fmla="*/ 172974 w 10400531"/>
                  <a:gd name="connsiteY16" fmla="*/ 5157345 h 5781900"/>
                  <a:gd name="connsiteX0" fmla="*/ 221145 w 10448702"/>
                  <a:gd name="connsiteY0" fmla="*/ 5157345 h 5781900"/>
                  <a:gd name="connsiteX1" fmla="*/ 183452 w 10448702"/>
                  <a:gd name="connsiteY1" fmla="*/ 2807068 h 5781900"/>
                  <a:gd name="connsiteX2" fmla="*/ 154316 w 10448702"/>
                  <a:gd name="connsiteY2" fmla="*/ 848300 h 5781900"/>
                  <a:gd name="connsiteX3" fmla="*/ 1600734 w 10448702"/>
                  <a:gd name="connsiteY3" fmla="*/ 101755 h 5781900"/>
                  <a:gd name="connsiteX4" fmla="*/ 3269877 w 10448702"/>
                  <a:gd name="connsiteY4" fmla="*/ 290441 h 5781900"/>
                  <a:gd name="connsiteX5" fmla="*/ 6259820 w 10448702"/>
                  <a:gd name="connsiteY5" fmla="*/ 290441 h 5781900"/>
                  <a:gd name="connsiteX6" fmla="*/ 8349877 w 10448702"/>
                  <a:gd name="connsiteY6" fmla="*/ 155 h 5781900"/>
                  <a:gd name="connsiteX7" fmla="*/ 9728734 w 10448702"/>
                  <a:gd name="connsiteY7" fmla="*/ 333984 h 5781900"/>
                  <a:gd name="connsiteX8" fmla="*/ 10425420 w 10448702"/>
                  <a:gd name="connsiteY8" fmla="*/ 1596726 h 5781900"/>
                  <a:gd name="connsiteX9" fmla="*/ 10265763 w 10448702"/>
                  <a:gd name="connsiteY9" fmla="*/ 2903012 h 5781900"/>
                  <a:gd name="connsiteX10" fmla="*/ 10091592 w 10448702"/>
                  <a:gd name="connsiteY10" fmla="*/ 3977069 h 5781900"/>
                  <a:gd name="connsiteX11" fmla="*/ 9946449 w 10448702"/>
                  <a:gd name="connsiteY11" fmla="*/ 5689755 h 5781900"/>
                  <a:gd name="connsiteX12" fmla="*/ 6956506 w 10448702"/>
                  <a:gd name="connsiteY12" fmla="*/ 5530098 h 5781900"/>
                  <a:gd name="connsiteX13" fmla="*/ 5301877 w 10448702"/>
                  <a:gd name="connsiteY13" fmla="*/ 5355926 h 5781900"/>
                  <a:gd name="connsiteX14" fmla="*/ 3066677 w 10448702"/>
                  <a:gd name="connsiteY14" fmla="*/ 5559126 h 5781900"/>
                  <a:gd name="connsiteX15" fmla="*/ 221145 w 10448702"/>
                  <a:gd name="connsiteY15" fmla="*/ 5157345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  <a:gd name="connsiteX0" fmla="*/ 356458 w 10401070"/>
                  <a:gd name="connsiteY0" fmla="*/ 5396267 h 5781900"/>
                  <a:gd name="connsiteX1" fmla="*/ 135820 w 10401070"/>
                  <a:gd name="connsiteY1" fmla="*/ 2807068 h 5781900"/>
                  <a:gd name="connsiteX2" fmla="*/ 106684 w 10401070"/>
                  <a:gd name="connsiteY2" fmla="*/ 848300 h 5781900"/>
                  <a:gd name="connsiteX3" fmla="*/ 1553102 w 10401070"/>
                  <a:gd name="connsiteY3" fmla="*/ 101755 h 5781900"/>
                  <a:gd name="connsiteX4" fmla="*/ 3222245 w 10401070"/>
                  <a:gd name="connsiteY4" fmla="*/ 290441 h 5781900"/>
                  <a:gd name="connsiteX5" fmla="*/ 6212188 w 10401070"/>
                  <a:gd name="connsiteY5" fmla="*/ 290441 h 5781900"/>
                  <a:gd name="connsiteX6" fmla="*/ 8302245 w 10401070"/>
                  <a:gd name="connsiteY6" fmla="*/ 155 h 5781900"/>
                  <a:gd name="connsiteX7" fmla="*/ 9681102 w 10401070"/>
                  <a:gd name="connsiteY7" fmla="*/ 333984 h 5781900"/>
                  <a:gd name="connsiteX8" fmla="*/ 10377788 w 10401070"/>
                  <a:gd name="connsiteY8" fmla="*/ 1596726 h 5781900"/>
                  <a:gd name="connsiteX9" fmla="*/ 10218131 w 10401070"/>
                  <a:gd name="connsiteY9" fmla="*/ 2903012 h 5781900"/>
                  <a:gd name="connsiteX10" fmla="*/ 10043960 w 10401070"/>
                  <a:gd name="connsiteY10" fmla="*/ 3977069 h 5781900"/>
                  <a:gd name="connsiteX11" fmla="*/ 9898817 w 10401070"/>
                  <a:gd name="connsiteY11" fmla="*/ 5689755 h 5781900"/>
                  <a:gd name="connsiteX12" fmla="*/ 6908874 w 10401070"/>
                  <a:gd name="connsiteY12" fmla="*/ 5530098 h 5781900"/>
                  <a:gd name="connsiteX13" fmla="*/ 5254245 w 10401070"/>
                  <a:gd name="connsiteY13" fmla="*/ 5355926 h 5781900"/>
                  <a:gd name="connsiteX14" fmla="*/ 3019045 w 10401070"/>
                  <a:gd name="connsiteY14" fmla="*/ 5559126 h 5781900"/>
                  <a:gd name="connsiteX15" fmla="*/ 356458 w 10401070"/>
                  <a:gd name="connsiteY15" fmla="*/ 5396267 h 578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01070" h="5781900">
                    <a:moveTo>
                      <a:pt x="356458" y="5396267"/>
                    </a:moveTo>
                    <a:cubicBezTo>
                      <a:pt x="-124079" y="4937591"/>
                      <a:pt x="177449" y="3565062"/>
                      <a:pt x="135820" y="2807068"/>
                    </a:cubicBezTo>
                    <a:cubicBezTo>
                      <a:pt x="94191" y="2049074"/>
                      <a:pt x="-129530" y="1299185"/>
                      <a:pt x="106684" y="848300"/>
                    </a:cubicBezTo>
                    <a:cubicBezTo>
                      <a:pt x="342898" y="397415"/>
                      <a:pt x="1033842" y="194732"/>
                      <a:pt x="1553102" y="101755"/>
                    </a:cubicBezTo>
                    <a:cubicBezTo>
                      <a:pt x="2072362" y="8779"/>
                      <a:pt x="2445731" y="258993"/>
                      <a:pt x="3222245" y="290441"/>
                    </a:cubicBezTo>
                    <a:cubicBezTo>
                      <a:pt x="3998759" y="321889"/>
                      <a:pt x="5365521" y="338822"/>
                      <a:pt x="6212188" y="290441"/>
                    </a:cubicBezTo>
                    <a:cubicBezTo>
                      <a:pt x="7058855" y="242060"/>
                      <a:pt x="7724093" y="-7102"/>
                      <a:pt x="8302245" y="155"/>
                    </a:cubicBezTo>
                    <a:cubicBezTo>
                      <a:pt x="8880397" y="7412"/>
                      <a:pt x="9335178" y="67889"/>
                      <a:pt x="9681102" y="333984"/>
                    </a:cubicBezTo>
                    <a:cubicBezTo>
                      <a:pt x="10027026" y="600079"/>
                      <a:pt x="10288283" y="1168555"/>
                      <a:pt x="10377788" y="1596726"/>
                    </a:cubicBezTo>
                    <a:cubicBezTo>
                      <a:pt x="10467293" y="2024897"/>
                      <a:pt x="10273769" y="2506288"/>
                      <a:pt x="10218131" y="2903012"/>
                    </a:cubicBezTo>
                    <a:cubicBezTo>
                      <a:pt x="10162493" y="3299736"/>
                      <a:pt x="10097179" y="3512612"/>
                      <a:pt x="10043960" y="3977069"/>
                    </a:cubicBezTo>
                    <a:cubicBezTo>
                      <a:pt x="9990741" y="4441526"/>
                      <a:pt x="10421331" y="5430917"/>
                      <a:pt x="9898817" y="5689755"/>
                    </a:cubicBezTo>
                    <a:cubicBezTo>
                      <a:pt x="9376303" y="5948593"/>
                      <a:pt x="7682969" y="5585736"/>
                      <a:pt x="6908874" y="5530098"/>
                    </a:cubicBezTo>
                    <a:cubicBezTo>
                      <a:pt x="6134779" y="5474460"/>
                      <a:pt x="5902550" y="5351088"/>
                      <a:pt x="5254245" y="5355926"/>
                    </a:cubicBezTo>
                    <a:cubicBezTo>
                      <a:pt x="4605940" y="5360764"/>
                      <a:pt x="3835343" y="5552403"/>
                      <a:pt x="3019045" y="5559126"/>
                    </a:cubicBezTo>
                    <a:cubicBezTo>
                      <a:pt x="2202747" y="5565849"/>
                      <a:pt x="1218131" y="5759375"/>
                      <a:pt x="356458" y="5396267"/>
                    </a:cubicBezTo>
                    <a:close/>
                  </a:path>
                </a:pathLst>
              </a:custGeom>
              <a:noFill/>
              <a:ln w="190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5643AD0-65F8-C183-035C-0D41F7DF01E6}"/>
                </a:ext>
              </a:extLst>
            </p:cNvPr>
            <p:cNvSpPr txBox="1"/>
            <p:nvPr/>
          </p:nvSpPr>
          <p:spPr>
            <a:xfrm>
              <a:off x="2193056" y="2666958"/>
              <a:ext cx="650571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Chúng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ta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cần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phải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giữ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gìn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và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trân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trọng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các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vật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dụng</a:t>
              </a:r>
              <a:r>
                <a:rPr lang="en-US" sz="4000" b="1" kern="0" dirty="0">
                  <a:solidFill>
                    <a:prstClr val="black"/>
                  </a:solidFill>
                  <a:latin typeface="Cambria" panose="02040503050406030204" pitchFamily="18" charset="0"/>
                  <a:ea typeface="微软雅黑"/>
                </a:rPr>
                <a:t>,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đồ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dùng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của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 </a:t>
              </a:r>
              <a:r>
                <a:rPr kumimoji="0" lang="en-US" sz="4000" b="1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mình</a:t>
              </a:r>
              <a:r>
                <a:rPr kumimoji="0" lang="en-US" sz="4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微软雅黑"/>
                </a:rPr>
                <a:t>.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C74814C7-017D-86EA-8E56-98719D767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558" y="2286000"/>
            <a:ext cx="4051543" cy="4572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137649-E06D-4AA7-C02F-690FF1350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015" y="820479"/>
            <a:ext cx="4596782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69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2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4341"/>
      </a:accent1>
      <a:accent2>
        <a:srgbClr val="0DC8DB"/>
      </a:accent2>
      <a:accent3>
        <a:srgbClr val="505069"/>
      </a:accent3>
      <a:accent4>
        <a:srgbClr val="F94341"/>
      </a:accent4>
      <a:accent5>
        <a:srgbClr val="0DC8DB"/>
      </a:accent5>
      <a:accent6>
        <a:srgbClr val="505069"/>
      </a:accent6>
      <a:hlink>
        <a:srgbClr val="F94341"/>
      </a:hlink>
      <a:folHlink>
        <a:srgbClr val="0DC8DB"/>
      </a:folHlink>
    </a:clrScheme>
    <a:fontScheme name="自定义 2">
      <a:majorFont>
        <a:latin typeface="Humanst521 BT"/>
        <a:ea typeface="字魂59号-创粗黑"/>
        <a:cs typeface=""/>
      </a:majorFont>
      <a:minorFont>
        <a:latin typeface="Humanst521 BT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rt Subject for Elementary - 1st Grade: Theater by Slidesgo">
  <a:themeElements>
    <a:clrScheme name="Simple Light">
      <a:dk1>
        <a:srgbClr val="39354D"/>
      </a:dk1>
      <a:lt1>
        <a:srgbClr val="FFFFFF"/>
      </a:lt1>
      <a:dk2>
        <a:srgbClr val="6A1C1C"/>
      </a:dk2>
      <a:lt2>
        <a:srgbClr val="C23233"/>
      </a:lt2>
      <a:accent1>
        <a:srgbClr val="F8A967"/>
      </a:accent1>
      <a:accent2>
        <a:srgbClr val="AC6C36"/>
      </a:accent2>
      <a:accent3>
        <a:srgbClr val="474747"/>
      </a:accent3>
      <a:accent4>
        <a:srgbClr val="8EB1B3"/>
      </a:accent4>
      <a:accent5>
        <a:srgbClr val="616C99"/>
      </a:accent5>
      <a:accent6>
        <a:srgbClr val="FFE89A"/>
      </a:accent6>
      <a:hlink>
        <a:srgbClr val="FFFFFF"/>
      </a:hlink>
      <a:folHlink>
        <a:srgbClr val="0097A7"/>
      </a:folHlink>
    </a:clrScheme>
    <a:fontScheme name="10 Tùy chỉnh">
      <a:majorFont>
        <a:latin typeface="#9Slide05 SVNClementine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451</Words>
  <Application>Microsoft Office PowerPoint</Application>
  <PresentationFormat>Widescreen</PresentationFormat>
  <Paragraphs>49</Paragraphs>
  <Slides>25</Slides>
  <Notes>8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39" baseType="lpstr">
      <vt:lpstr>Chewy</vt:lpstr>
      <vt:lpstr>等线</vt:lpstr>
      <vt:lpstr>Quicksand</vt:lpstr>
      <vt:lpstr>Arial</vt:lpstr>
      <vt:lpstr>Calibri</vt:lpstr>
      <vt:lpstr>Calibri Light</vt:lpstr>
      <vt:lpstr>Cambria</vt:lpstr>
      <vt:lpstr>Coiny</vt:lpstr>
      <vt:lpstr>Georgia</vt:lpstr>
      <vt:lpstr>Times New Roman</vt:lpstr>
      <vt:lpstr>Office 主题​​</vt:lpstr>
      <vt:lpstr>1_Simple Light</vt:lpstr>
      <vt:lpstr>2_Office Theme</vt:lpstr>
      <vt:lpstr>Art Subject for Elementary - 1st Grade: Theater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70</cp:revision>
  <dcterms:created xsi:type="dcterms:W3CDTF">2022-07-19T06:40:44Z</dcterms:created>
  <dcterms:modified xsi:type="dcterms:W3CDTF">2025-09-05T10:54:07Z</dcterms:modified>
</cp:coreProperties>
</file>